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theme/themeOverride1.xml" ContentType="application/vnd.openxmlformats-officedocument.themeOverr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66.xml" ContentType="application/vnd.openxmlformats-officedocument.presentationml.notesSlide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notesSlides/notesSlide83.xml" ContentType="application/vnd.openxmlformats-officedocument.presentationml.notesSlide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notesSlides/notesSlide94.xml" ContentType="application/vnd.openxmlformats-officedocument.presentationml.notesSlide+xml"/>
  <Override PartName="/ppt/diagrams/data21.xml" ContentType="application/vnd.openxmlformats-officedocument.drawingml.diagramData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diagrams/data22.xml" ContentType="application/vnd.openxmlformats-officedocument.drawingml.diagramData+xml"/>
  <Override PartName="/ppt/diagrams/layout22.xml" ContentType="application/vnd.openxmlformats-officedocument.drawingml.diagramLayout+xml"/>
  <Override PartName="/ppt/diagrams/quickStyle22.xml" ContentType="application/vnd.openxmlformats-officedocument.drawingml.diagramStyle+xml"/>
  <Override PartName="/ppt/diagrams/colors22.xml" ContentType="application/vnd.openxmlformats-officedocument.drawingml.diagramColors+xml"/>
  <Override PartName="/ppt/diagrams/drawing22.xml" ContentType="application/vnd.ms-office.drawingml.diagramDrawing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diagrams/data23.xml" ContentType="application/vnd.openxmlformats-officedocument.drawingml.diagramData+xml"/>
  <Override PartName="/ppt/diagrams/layout23.xml" ContentType="application/vnd.openxmlformats-officedocument.drawingml.diagramLayout+xml"/>
  <Override PartName="/ppt/diagrams/quickStyle23.xml" ContentType="application/vnd.openxmlformats-officedocument.drawingml.diagramStyle+xml"/>
  <Override PartName="/ppt/diagrams/colors23.xml" ContentType="application/vnd.openxmlformats-officedocument.drawingml.diagramColors+xml"/>
  <Override PartName="/ppt/diagrams/drawing23.xml" ContentType="application/vnd.ms-office.drawingml.diagramDrawing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2"/>
  </p:notesMasterIdLst>
  <p:sldIdLst>
    <p:sldId id="256" r:id="rId2"/>
    <p:sldId id="416" r:id="rId3"/>
    <p:sldId id="257" r:id="rId4"/>
    <p:sldId id="417" r:id="rId5"/>
    <p:sldId id="348" r:id="rId6"/>
    <p:sldId id="508" r:id="rId7"/>
    <p:sldId id="510" r:id="rId8"/>
    <p:sldId id="289" r:id="rId9"/>
    <p:sldId id="290" r:id="rId10"/>
    <p:sldId id="506" r:id="rId11"/>
    <p:sldId id="421" r:id="rId12"/>
    <p:sldId id="422" r:id="rId13"/>
    <p:sldId id="429" r:id="rId14"/>
    <p:sldId id="423" r:id="rId15"/>
    <p:sldId id="424" r:id="rId16"/>
    <p:sldId id="425" r:id="rId17"/>
    <p:sldId id="427" r:id="rId18"/>
    <p:sldId id="261" r:id="rId19"/>
    <p:sldId id="260" r:id="rId20"/>
    <p:sldId id="262" r:id="rId21"/>
    <p:sldId id="263" r:id="rId22"/>
    <p:sldId id="264" r:id="rId23"/>
    <p:sldId id="279" r:id="rId24"/>
    <p:sldId id="281" r:id="rId25"/>
    <p:sldId id="282" r:id="rId26"/>
    <p:sldId id="283" r:id="rId27"/>
    <p:sldId id="284" r:id="rId28"/>
    <p:sldId id="285" r:id="rId29"/>
    <p:sldId id="286" r:id="rId30"/>
    <p:sldId id="295" r:id="rId31"/>
    <p:sldId id="297" r:id="rId32"/>
    <p:sldId id="299" r:id="rId33"/>
    <p:sldId id="300" r:id="rId34"/>
    <p:sldId id="445" r:id="rId35"/>
    <p:sldId id="448" r:id="rId36"/>
    <p:sldId id="449" r:id="rId37"/>
    <p:sldId id="446" r:id="rId38"/>
    <p:sldId id="451" r:id="rId39"/>
    <p:sldId id="454" r:id="rId40"/>
    <p:sldId id="455" r:id="rId41"/>
    <p:sldId id="457" r:id="rId42"/>
    <p:sldId id="458" r:id="rId43"/>
    <p:sldId id="302" r:id="rId44"/>
    <p:sldId id="304" r:id="rId45"/>
    <p:sldId id="305" r:id="rId46"/>
    <p:sldId id="313" r:id="rId47"/>
    <p:sldId id="314" r:id="rId48"/>
    <p:sldId id="316" r:id="rId49"/>
    <p:sldId id="317" r:id="rId50"/>
    <p:sldId id="320" r:id="rId51"/>
    <p:sldId id="459" r:id="rId52"/>
    <p:sldId id="460" r:id="rId53"/>
    <p:sldId id="461" r:id="rId54"/>
    <p:sldId id="462" r:id="rId55"/>
    <p:sldId id="463" r:id="rId56"/>
    <p:sldId id="464" r:id="rId57"/>
    <p:sldId id="467" r:id="rId58"/>
    <p:sldId id="465" r:id="rId59"/>
    <p:sldId id="470" r:id="rId60"/>
    <p:sldId id="471" r:id="rId61"/>
    <p:sldId id="472" r:id="rId62"/>
    <p:sldId id="321" r:id="rId63"/>
    <p:sldId id="474" r:id="rId64"/>
    <p:sldId id="512" r:id="rId65"/>
    <p:sldId id="325" r:id="rId66"/>
    <p:sldId id="329" r:id="rId67"/>
    <p:sldId id="330" r:id="rId68"/>
    <p:sldId id="332" r:id="rId69"/>
    <p:sldId id="514" r:id="rId70"/>
    <p:sldId id="333" r:id="rId71"/>
    <p:sldId id="334" r:id="rId72"/>
    <p:sldId id="513" r:id="rId73"/>
    <p:sldId id="515" r:id="rId74"/>
    <p:sldId id="516" r:id="rId75"/>
    <p:sldId id="336" r:id="rId76"/>
    <p:sldId id="517" r:id="rId77"/>
    <p:sldId id="518" r:id="rId78"/>
    <p:sldId id="519" r:id="rId79"/>
    <p:sldId id="338" r:id="rId80"/>
    <p:sldId id="339" r:id="rId81"/>
    <p:sldId id="477" r:id="rId82"/>
    <p:sldId id="520" r:id="rId83"/>
    <p:sldId id="521" r:id="rId84"/>
    <p:sldId id="526" r:id="rId85"/>
    <p:sldId id="523" r:id="rId86"/>
    <p:sldId id="524" r:id="rId87"/>
    <p:sldId id="527" r:id="rId88"/>
    <p:sldId id="528" r:id="rId89"/>
    <p:sldId id="529" r:id="rId90"/>
    <p:sldId id="532" r:id="rId91"/>
    <p:sldId id="531" r:id="rId92"/>
    <p:sldId id="349" r:id="rId93"/>
    <p:sldId id="482" r:id="rId94"/>
    <p:sldId id="361" r:id="rId95"/>
    <p:sldId id="362" r:id="rId96"/>
    <p:sldId id="534" r:id="rId97"/>
    <p:sldId id="535" r:id="rId98"/>
    <p:sldId id="536" r:id="rId99"/>
    <p:sldId id="539" r:id="rId100"/>
    <p:sldId id="538" r:id="rId101"/>
    <p:sldId id="537" r:id="rId102"/>
    <p:sldId id="540" r:id="rId103"/>
    <p:sldId id="541" r:id="rId104"/>
    <p:sldId id="350" r:id="rId105"/>
    <p:sldId id="351" r:id="rId106"/>
    <p:sldId id="353" r:id="rId107"/>
    <p:sldId id="493" r:id="rId108"/>
    <p:sldId id="543" r:id="rId109"/>
    <p:sldId id="544" r:id="rId110"/>
    <p:sldId id="546" r:id="rId111"/>
    <p:sldId id="547" r:id="rId112"/>
    <p:sldId id="366" r:id="rId113"/>
    <p:sldId id="483" r:id="rId114"/>
    <p:sldId id="548" r:id="rId115"/>
    <p:sldId id="549" r:id="rId116"/>
    <p:sldId id="489" r:id="rId117"/>
    <p:sldId id="551" r:id="rId118"/>
    <p:sldId id="490" r:id="rId119"/>
    <p:sldId id="491" r:id="rId120"/>
    <p:sldId id="495" r:id="rId121"/>
    <p:sldId id="484" r:id="rId122"/>
    <p:sldId id="358" r:id="rId123"/>
    <p:sldId id="369" r:id="rId124"/>
    <p:sldId id="498" r:id="rId125"/>
    <p:sldId id="376" r:id="rId126"/>
    <p:sldId id="377" r:id="rId127"/>
    <p:sldId id="555" r:id="rId128"/>
    <p:sldId id="556" r:id="rId129"/>
    <p:sldId id="356" r:id="rId130"/>
    <p:sldId id="357" r:id="rId131"/>
    <p:sldId id="552" r:id="rId132"/>
    <p:sldId id="553" r:id="rId133"/>
    <p:sldId id="354" r:id="rId134"/>
    <p:sldId id="487" r:id="rId135"/>
    <p:sldId id="379" r:id="rId136"/>
    <p:sldId id="385" r:id="rId137"/>
    <p:sldId id="557" r:id="rId138"/>
    <p:sldId id="386" r:id="rId139"/>
    <p:sldId id="383" r:id="rId140"/>
    <p:sldId id="503" r:id="rId141"/>
    <p:sldId id="389" r:id="rId142"/>
    <p:sldId id="392" r:id="rId143"/>
    <p:sldId id="393" r:id="rId144"/>
    <p:sldId id="394" r:id="rId145"/>
    <p:sldId id="395" r:id="rId146"/>
    <p:sldId id="398" r:id="rId147"/>
    <p:sldId id="400" r:id="rId148"/>
    <p:sldId id="505" r:id="rId149"/>
    <p:sldId id="401" r:id="rId150"/>
    <p:sldId id="409" r:id="rId15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573" autoAdjust="0"/>
    <p:restoredTop sz="94676" autoAdjust="0"/>
  </p:normalViewPr>
  <p:slideViewPr>
    <p:cSldViewPr showGuides="1">
      <p:cViewPr varScale="1">
        <p:scale>
          <a:sx n="87" d="100"/>
          <a:sy n="87" d="100"/>
        </p:scale>
        <p:origin x="-1020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48" y="2523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54" Type="http://schemas.openxmlformats.org/officeDocument/2006/relationships/viewProps" Target="viewProp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theme" Target="theme/theme1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137" Type="http://schemas.openxmlformats.org/officeDocument/2006/relationships/slide" Target="slides/slide13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53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51" Type="http://schemas.openxmlformats.org/officeDocument/2006/relationships/slide" Target="slides/slide150.xml"/><Relationship Id="rId156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ED45964-BBC8-4C1F-8004-14E7F0C4D141}" type="doc">
      <dgm:prSet loTypeId="urn:microsoft.com/office/officeart/2011/layout/HexagonRadial" loCatId="cycle" qsTypeId="urn:microsoft.com/office/officeart/2005/8/quickstyle/3d1" qsCatId="3D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F926DD62-7169-40F9-8677-F4F71F723F01}">
      <dgm:prSet phldrT="[Text]"/>
      <dgm:spPr/>
      <dgm:t>
        <a:bodyPr/>
        <a:lstStyle/>
        <a:p>
          <a:r>
            <a:rPr lang="en-US" dirty="0" smtClean="0"/>
            <a:t>Unit 2</a:t>
          </a:r>
          <a:endParaRPr lang="en-US" dirty="0"/>
        </a:p>
      </dgm:t>
    </dgm:pt>
    <dgm:pt modelId="{DD79661C-9E4A-4CED-93B6-C2F53610D9CB}" type="parTrans" cxnId="{FDDA5F6F-F7E5-457B-A76E-5D9B218ABD03}">
      <dgm:prSet/>
      <dgm:spPr/>
      <dgm:t>
        <a:bodyPr/>
        <a:lstStyle/>
        <a:p>
          <a:endParaRPr lang="en-US"/>
        </a:p>
      </dgm:t>
    </dgm:pt>
    <dgm:pt modelId="{BC7C2DBB-C770-45F7-A930-81AAAC20397D}" type="sibTrans" cxnId="{FDDA5F6F-F7E5-457B-A76E-5D9B218ABD03}">
      <dgm:prSet/>
      <dgm:spPr/>
      <dgm:t>
        <a:bodyPr/>
        <a:lstStyle/>
        <a:p>
          <a:endParaRPr lang="en-US"/>
        </a:p>
      </dgm:t>
    </dgm:pt>
    <dgm:pt modelId="{42F8D4AB-1DDA-4610-A327-AD96A37BAC85}">
      <dgm:prSet phldrT="[Text]"/>
      <dgm:spPr/>
      <dgm:t>
        <a:bodyPr/>
        <a:lstStyle/>
        <a:p>
          <a:r>
            <a:rPr lang="en-US" dirty="0" smtClean="0"/>
            <a:t>Population</a:t>
          </a:r>
          <a:endParaRPr lang="en-US" dirty="0"/>
        </a:p>
      </dgm:t>
    </dgm:pt>
    <dgm:pt modelId="{CE9409E2-5400-4FDD-A3B6-4FB0749FCA7E}" type="parTrans" cxnId="{12296D18-60A9-4198-BEBF-B3F8BCE7B8D6}">
      <dgm:prSet/>
      <dgm:spPr/>
      <dgm:t>
        <a:bodyPr/>
        <a:lstStyle/>
        <a:p>
          <a:endParaRPr lang="en-US"/>
        </a:p>
      </dgm:t>
    </dgm:pt>
    <dgm:pt modelId="{C446952A-2E0D-4125-AE43-4A3CE76E2CEB}" type="sibTrans" cxnId="{12296D18-60A9-4198-BEBF-B3F8BCE7B8D6}">
      <dgm:prSet/>
      <dgm:spPr/>
      <dgm:t>
        <a:bodyPr/>
        <a:lstStyle/>
        <a:p>
          <a:endParaRPr lang="en-US"/>
        </a:p>
      </dgm:t>
    </dgm:pt>
    <dgm:pt modelId="{8A4F1F39-654D-4E39-BA35-A8E357D16DA1}">
      <dgm:prSet phldrT="[Text]"/>
      <dgm:spPr/>
      <dgm:t>
        <a:bodyPr/>
        <a:lstStyle/>
        <a:p>
          <a:r>
            <a:rPr lang="en-US" dirty="0" smtClean="0"/>
            <a:t>Migration</a:t>
          </a:r>
          <a:endParaRPr lang="en-US" dirty="0"/>
        </a:p>
      </dgm:t>
    </dgm:pt>
    <dgm:pt modelId="{3A927A97-BB09-451B-9CA0-D86846DD32FB}" type="parTrans" cxnId="{A2DCF0C0-72D9-4C27-9E33-A1698580CCC3}">
      <dgm:prSet/>
      <dgm:spPr/>
      <dgm:t>
        <a:bodyPr/>
        <a:lstStyle/>
        <a:p>
          <a:endParaRPr lang="en-US"/>
        </a:p>
      </dgm:t>
    </dgm:pt>
    <dgm:pt modelId="{D8C52D5E-39EC-4534-8E15-4E626E8545BE}" type="sibTrans" cxnId="{A2DCF0C0-72D9-4C27-9E33-A1698580CCC3}">
      <dgm:prSet/>
      <dgm:spPr/>
      <dgm:t>
        <a:bodyPr/>
        <a:lstStyle/>
        <a:p>
          <a:endParaRPr lang="en-US"/>
        </a:p>
      </dgm:t>
    </dgm:pt>
    <dgm:pt modelId="{CBC47ED0-53D1-4652-ACC7-EC8CB95B8D5F}" type="pres">
      <dgm:prSet presAssocID="{9ED45964-BBC8-4C1F-8004-14E7F0C4D141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20E1A174-C697-4DF1-B92C-6E127F9C87EB}" type="pres">
      <dgm:prSet presAssocID="{F926DD62-7169-40F9-8677-F4F71F723F01}" presName="Parent" presStyleLbl="node0" presStyleIdx="0" presStyleCnt="1">
        <dgm:presLayoutVars>
          <dgm:chMax val="6"/>
          <dgm:chPref val="6"/>
        </dgm:presLayoutVars>
      </dgm:prSet>
      <dgm:spPr/>
      <dgm:t>
        <a:bodyPr/>
        <a:lstStyle/>
        <a:p>
          <a:endParaRPr lang="en-US"/>
        </a:p>
      </dgm:t>
    </dgm:pt>
    <dgm:pt modelId="{73BB1613-708C-4D6B-B357-4B2A39AEC716}" type="pres">
      <dgm:prSet presAssocID="{42F8D4AB-1DDA-4610-A327-AD96A37BAC85}" presName="Accent1" presStyleCnt="0"/>
      <dgm:spPr/>
    </dgm:pt>
    <dgm:pt modelId="{756CFB29-E1E2-4F19-8FE6-D68EAD4718CE}" type="pres">
      <dgm:prSet presAssocID="{42F8D4AB-1DDA-4610-A327-AD96A37BAC85}" presName="Accent" presStyleLbl="bgShp" presStyleIdx="0" presStyleCnt="2"/>
      <dgm:spPr/>
    </dgm:pt>
    <dgm:pt modelId="{05390AE4-8609-48C9-88F2-348E43914340}" type="pres">
      <dgm:prSet presAssocID="{42F8D4AB-1DDA-4610-A327-AD96A37BAC85}" presName="Child1" presStyleLbl="node1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7138DE6-A7C0-4468-AAE3-C00A34B324C7}" type="pres">
      <dgm:prSet presAssocID="{8A4F1F39-654D-4E39-BA35-A8E357D16DA1}" presName="Accent2" presStyleCnt="0"/>
      <dgm:spPr/>
    </dgm:pt>
    <dgm:pt modelId="{BCDDC780-20A7-4D90-811B-C7C1988DDB37}" type="pres">
      <dgm:prSet presAssocID="{8A4F1F39-654D-4E39-BA35-A8E357D16DA1}" presName="Accent" presStyleLbl="bgShp" presStyleIdx="1" presStyleCnt="2"/>
      <dgm:spPr/>
    </dgm:pt>
    <dgm:pt modelId="{FB22AEDB-09FB-4233-8381-75A01AD4FBF4}" type="pres">
      <dgm:prSet presAssocID="{8A4F1F39-654D-4E39-BA35-A8E357D16DA1}" presName="Child2" presStyleLbl="node1" presStyleIdx="1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1EDA0E9-896F-44CC-A62D-5080B9EDDD8D}" type="presOf" srcId="{9ED45964-BBC8-4C1F-8004-14E7F0C4D141}" destId="{CBC47ED0-53D1-4652-ACC7-EC8CB95B8D5F}" srcOrd="0" destOrd="0" presId="urn:microsoft.com/office/officeart/2011/layout/HexagonRadial"/>
    <dgm:cxn modelId="{A2DCF0C0-72D9-4C27-9E33-A1698580CCC3}" srcId="{F926DD62-7169-40F9-8677-F4F71F723F01}" destId="{8A4F1F39-654D-4E39-BA35-A8E357D16DA1}" srcOrd="1" destOrd="0" parTransId="{3A927A97-BB09-451B-9CA0-D86846DD32FB}" sibTransId="{D8C52D5E-39EC-4534-8E15-4E626E8545BE}"/>
    <dgm:cxn modelId="{6D878249-03C4-4E5B-969C-BFBB78EA1F35}" type="presOf" srcId="{42F8D4AB-1DDA-4610-A327-AD96A37BAC85}" destId="{05390AE4-8609-48C9-88F2-348E43914340}" srcOrd="0" destOrd="0" presId="urn:microsoft.com/office/officeart/2011/layout/HexagonRadial"/>
    <dgm:cxn modelId="{11AC4513-F521-4110-9CDB-A9CD5EA14FA3}" type="presOf" srcId="{8A4F1F39-654D-4E39-BA35-A8E357D16DA1}" destId="{FB22AEDB-09FB-4233-8381-75A01AD4FBF4}" srcOrd="0" destOrd="0" presId="urn:microsoft.com/office/officeart/2011/layout/HexagonRadial"/>
    <dgm:cxn modelId="{12296D18-60A9-4198-BEBF-B3F8BCE7B8D6}" srcId="{F926DD62-7169-40F9-8677-F4F71F723F01}" destId="{42F8D4AB-1DDA-4610-A327-AD96A37BAC85}" srcOrd="0" destOrd="0" parTransId="{CE9409E2-5400-4FDD-A3B6-4FB0749FCA7E}" sibTransId="{C446952A-2E0D-4125-AE43-4A3CE76E2CEB}"/>
    <dgm:cxn modelId="{78A1E841-F73A-49E1-81D6-7A258B182B96}" type="presOf" srcId="{F926DD62-7169-40F9-8677-F4F71F723F01}" destId="{20E1A174-C697-4DF1-B92C-6E127F9C87EB}" srcOrd="0" destOrd="0" presId="urn:microsoft.com/office/officeart/2011/layout/HexagonRadial"/>
    <dgm:cxn modelId="{FDDA5F6F-F7E5-457B-A76E-5D9B218ABD03}" srcId="{9ED45964-BBC8-4C1F-8004-14E7F0C4D141}" destId="{F926DD62-7169-40F9-8677-F4F71F723F01}" srcOrd="0" destOrd="0" parTransId="{DD79661C-9E4A-4CED-93B6-C2F53610D9CB}" sibTransId="{BC7C2DBB-C770-45F7-A930-81AAAC20397D}"/>
    <dgm:cxn modelId="{683267B3-FB28-4394-A542-B3A131E47487}" type="presParOf" srcId="{CBC47ED0-53D1-4652-ACC7-EC8CB95B8D5F}" destId="{20E1A174-C697-4DF1-B92C-6E127F9C87EB}" srcOrd="0" destOrd="0" presId="urn:microsoft.com/office/officeart/2011/layout/HexagonRadial"/>
    <dgm:cxn modelId="{8D9C4131-5079-4BFB-A616-48C6EB01B14B}" type="presParOf" srcId="{CBC47ED0-53D1-4652-ACC7-EC8CB95B8D5F}" destId="{73BB1613-708C-4D6B-B357-4B2A39AEC716}" srcOrd="1" destOrd="0" presId="urn:microsoft.com/office/officeart/2011/layout/HexagonRadial"/>
    <dgm:cxn modelId="{63A57A26-0160-4E3C-A707-77EF6D95642D}" type="presParOf" srcId="{73BB1613-708C-4D6B-B357-4B2A39AEC716}" destId="{756CFB29-E1E2-4F19-8FE6-D68EAD4718CE}" srcOrd="0" destOrd="0" presId="urn:microsoft.com/office/officeart/2011/layout/HexagonRadial"/>
    <dgm:cxn modelId="{DCB4FA70-629A-4591-B36C-7D57ED95F040}" type="presParOf" srcId="{CBC47ED0-53D1-4652-ACC7-EC8CB95B8D5F}" destId="{05390AE4-8609-48C9-88F2-348E43914340}" srcOrd="2" destOrd="0" presId="urn:microsoft.com/office/officeart/2011/layout/HexagonRadial"/>
    <dgm:cxn modelId="{454C4E8A-01E1-48FF-8DA6-92BADF4E68D4}" type="presParOf" srcId="{CBC47ED0-53D1-4652-ACC7-EC8CB95B8D5F}" destId="{27138DE6-A7C0-4468-AAE3-C00A34B324C7}" srcOrd="3" destOrd="0" presId="urn:microsoft.com/office/officeart/2011/layout/HexagonRadial"/>
    <dgm:cxn modelId="{5A7FBE69-C76F-4C0F-A2A0-C22F884366D3}" type="presParOf" srcId="{27138DE6-A7C0-4468-AAE3-C00A34B324C7}" destId="{BCDDC780-20A7-4D90-811B-C7C1988DDB37}" srcOrd="0" destOrd="0" presId="urn:microsoft.com/office/officeart/2011/layout/HexagonRadial"/>
    <dgm:cxn modelId="{AA0421FA-A553-4D66-B159-1DE134402290}" type="presParOf" srcId="{CBC47ED0-53D1-4652-ACC7-EC8CB95B8D5F}" destId="{FB22AEDB-09FB-4233-8381-75A01AD4FBF4}" srcOrd="4" destOrd="0" presId="urn:microsoft.com/office/officeart/2011/layout/HexagonRadial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BCBDA157-1B96-4AED-97D4-1808B3CE3D32}" type="doc">
      <dgm:prSet loTypeId="urn:microsoft.com/office/officeart/2005/8/layout/radial1" loCatId="cycle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3C4AE2D7-F402-49A1-9BA2-6BE5BB94DCC1}">
      <dgm:prSet phldrT="[Text]"/>
      <dgm:spPr/>
      <dgm:t>
        <a:bodyPr/>
        <a:lstStyle/>
        <a:p>
          <a:r>
            <a:rPr lang="en-US" dirty="0" smtClean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Berlin Sans FB Demi" pitchFamily="34" charset="0"/>
            </a:rPr>
            <a:t>Russia’s Population Policies (2006)</a:t>
          </a:r>
          <a:endParaRPr lang="en-US" dirty="0"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latin typeface="Berlin Sans FB Demi" pitchFamily="34" charset="0"/>
          </a:endParaRPr>
        </a:p>
      </dgm:t>
    </dgm:pt>
    <dgm:pt modelId="{679CBC28-96E1-44B8-A915-765D8B440910}" type="parTrans" cxnId="{A5DCBD40-120B-48AB-AD95-E3CDC6301444}">
      <dgm:prSet/>
      <dgm:spPr/>
      <dgm:t>
        <a:bodyPr/>
        <a:lstStyle/>
        <a:p>
          <a:endParaRPr lang="en-US"/>
        </a:p>
      </dgm:t>
    </dgm:pt>
    <dgm:pt modelId="{01B43E3A-8BCF-453C-A8E8-A14692A80C58}" type="sibTrans" cxnId="{A5DCBD40-120B-48AB-AD95-E3CDC6301444}">
      <dgm:prSet/>
      <dgm:spPr/>
      <dgm:t>
        <a:bodyPr/>
        <a:lstStyle/>
        <a:p>
          <a:endParaRPr lang="en-US"/>
        </a:p>
      </dgm:t>
    </dgm:pt>
    <dgm:pt modelId="{CF6E72A6-597D-4603-BA47-0C3A6B5D7A01}">
      <dgm:prSet phldrT="[Text]"/>
      <dgm:spPr/>
      <dgm:t>
        <a:bodyPr/>
        <a:lstStyle/>
        <a:p>
          <a:r>
            <a:rPr lang="en-US" dirty="0" smtClean="0"/>
            <a:t>Cash Incentives for Children</a:t>
          </a:r>
          <a:endParaRPr lang="en-US" dirty="0"/>
        </a:p>
      </dgm:t>
    </dgm:pt>
    <dgm:pt modelId="{6FB22B13-549A-4E7A-B779-FEB3E93D2DE1}" type="parTrans" cxnId="{95E9142B-B6BB-444F-865E-FACED242CB62}">
      <dgm:prSet/>
      <dgm:spPr/>
      <dgm:t>
        <a:bodyPr/>
        <a:lstStyle/>
        <a:p>
          <a:endParaRPr lang="en-US" dirty="0"/>
        </a:p>
      </dgm:t>
    </dgm:pt>
    <dgm:pt modelId="{43F898FC-607E-4C4A-918E-F1093650FEFF}" type="sibTrans" cxnId="{95E9142B-B6BB-444F-865E-FACED242CB62}">
      <dgm:prSet/>
      <dgm:spPr/>
      <dgm:t>
        <a:bodyPr/>
        <a:lstStyle/>
        <a:p>
          <a:endParaRPr lang="en-US"/>
        </a:p>
      </dgm:t>
    </dgm:pt>
    <dgm:pt modelId="{8FBD067C-53B9-4886-AD71-15C1AD38A74B}">
      <dgm:prSet phldrT="[Text]"/>
      <dgm:spPr/>
      <dgm:t>
        <a:bodyPr/>
        <a:lstStyle/>
        <a:p>
          <a:r>
            <a:rPr lang="en-US" dirty="0" smtClean="0"/>
            <a:t>The “Day of Conception”</a:t>
          </a:r>
          <a:endParaRPr lang="en-US" dirty="0"/>
        </a:p>
      </dgm:t>
    </dgm:pt>
    <dgm:pt modelId="{58591AF5-DFF0-4593-9027-19864E4FE61A}" type="parTrans" cxnId="{FB3749C8-501D-46A4-BCC6-A03B48369548}">
      <dgm:prSet/>
      <dgm:spPr/>
      <dgm:t>
        <a:bodyPr/>
        <a:lstStyle/>
        <a:p>
          <a:endParaRPr lang="en-US" dirty="0"/>
        </a:p>
      </dgm:t>
    </dgm:pt>
    <dgm:pt modelId="{7AF3E86A-9543-4DB5-B7C8-42D99F392F6A}" type="sibTrans" cxnId="{FB3749C8-501D-46A4-BCC6-A03B48369548}">
      <dgm:prSet/>
      <dgm:spPr/>
      <dgm:t>
        <a:bodyPr/>
        <a:lstStyle/>
        <a:p>
          <a:endParaRPr lang="en-US"/>
        </a:p>
      </dgm:t>
    </dgm:pt>
    <dgm:pt modelId="{F2FB8233-B3E5-41C4-8C88-AF6DABC7F12D}">
      <dgm:prSet phldrT="[Text]"/>
      <dgm:spPr/>
      <dgm:t>
        <a:bodyPr/>
        <a:lstStyle/>
        <a:p>
          <a:r>
            <a:rPr lang="en-US" dirty="0" smtClean="0"/>
            <a:t>Immigration Incentives</a:t>
          </a:r>
          <a:endParaRPr lang="en-US" dirty="0"/>
        </a:p>
      </dgm:t>
    </dgm:pt>
    <dgm:pt modelId="{054361D7-A56D-451E-8C89-6E08E626F8AF}" type="parTrans" cxnId="{1FB7093A-D2A0-4279-A3BF-E11C509B1B06}">
      <dgm:prSet/>
      <dgm:spPr/>
      <dgm:t>
        <a:bodyPr/>
        <a:lstStyle/>
        <a:p>
          <a:endParaRPr lang="en-US" dirty="0"/>
        </a:p>
      </dgm:t>
    </dgm:pt>
    <dgm:pt modelId="{1667BD34-3F92-467C-AAE0-8FBFF6723836}" type="sibTrans" cxnId="{1FB7093A-D2A0-4279-A3BF-E11C509B1B06}">
      <dgm:prSet/>
      <dgm:spPr/>
      <dgm:t>
        <a:bodyPr/>
        <a:lstStyle/>
        <a:p>
          <a:endParaRPr lang="en-US"/>
        </a:p>
      </dgm:t>
    </dgm:pt>
    <dgm:pt modelId="{AEA7B714-73CC-4E42-8738-3BC45FDDBEA5}" type="pres">
      <dgm:prSet presAssocID="{BCBDA157-1B96-4AED-97D4-1808B3CE3D32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D3AD291-8D51-4578-99F6-7DA88D596789}" type="pres">
      <dgm:prSet presAssocID="{3C4AE2D7-F402-49A1-9BA2-6BE5BB94DCC1}" presName="centerShape" presStyleLbl="node0" presStyleIdx="0" presStyleCnt="1"/>
      <dgm:spPr/>
      <dgm:t>
        <a:bodyPr/>
        <a:lstStyle/>
        <a:p>
          <a:endParaRPr lang="en-US"/>
        </a:p>
      </dgm:t>
    </dgm:pt>
    <dgm:pt modelId="{0572449B-2800-4EC4-9D71-01E31C0A0AD6}" type="pres">
      <dgm:prSet presAssocID="{6FB22B13-549A-4E7A-B779-FEB3E93D2DE1}" presName="Name9" presStyleLbl="parChTrans1D2" presStyleIdx="0" presStyleCnt="3"/>
      <dgm:spPr/>
      <dgm:t>
        <a:bodyPr/>
        <a:lstStyle/>
        <a:p>
          <a:endParaRPr lang="en-US"/>
        </a:p>
      </dgm:t>
    </dgm:pt>
    <dgm:pt modelId="{82C86F4F-DF79-4C2B-87FF-1ACD51EFAD56}" type="pres">
      <dgm:prSet presAssocID="{6FB22B13-549A-4E7A-B779-FEB3E93D2DE1}" presName="connTx" presStyleLbl="parChTrans1D2" presStyleIdx="0" presStyleCnt="3"/>
      <dgm:spPr/>
      <dgm:t>
        <a:bodyPr/>
        <a:lstStyle/>
        <a:p>
          <a:endParaRPr lang="en-US"/>
        </a:p>
      </dgm:t>
    </dgm:pt>
    <dgm:pt modelId="{CF47DF5C-1997-4BE8-8946-F825C88107ED}" type="pres">
      <dgm:prSet presAssocID="{CF6E72A6-597D-4603-BA47-0C3A6B5D7A01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CC767CE-87ED-40C2-B2B5-1DFA547CE46F}" type="pres">
      <dgm:prSet presAssocID="{58591AF5-DFF0-4593-9027-19864E4FE61A}" presName="Name9" presStyleLbl="parChTrans1D2" presStyleIdx="1" presStyleCnt="3"/>
      <dgm:spPr/>
      <dgm:t>
        <a:bodyPr/>
        <a:lstStyle/>
        <a:p>
          <a:endParaRPr lang="en-US"/>
        </a:p>
      </dgm:t>
    </dgm:pt>
    <dgm:pt modelId="{BF67E898-05FD-47CB-974F-93C596FE94F8}" type="pres">
      <dgm:prSet presAssocID="{58591AF5-DFF0-4593-9027-19864E4FE61A}" presName="connTx" presStyleLbl="parChTrans1D2" presStyleIdx="1" presStyleCnt="3"/>
      <dgm:spPr/>
      <dgm:t>
        <a:bodyPr/>
        <a:lstStyle/>
        <a:p>
          <a:endParaRPr lang="en-US"/>
        </a:p>
      </dgm:t>
    </dgm:pt>
    <dgm:pt modelId="{E8D8FDEB-A328-410F-91C2-8E74736CCEB1}" type="pres">
      <dgm:prSet presAssocID="{8FBD067C-53B9-4886-AD71-15C1AD38A74B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3E084D3-B3C5-4BD1-8D9E-8183F13664E6}" type="pres">
      <dgm:prSet presAssocID="{054361D7-A56D-451E-8C89-6E08E626F8AF}" presName="Name9" presStyleLbl="parChTrans1D2" presStyleIdx="2" presStyleCnt="3"/>
      <dgm:spPr/>
      <dgm:t>
        <a:bodyPr/>
        <a:lstStyle/>
        <a:p>
          <a:endParaRPr lang="en-US"/>
        </a:p>
      </dgm:t>
    </dgm:pt>
    <dgm:pt modelId="{B6A88240-22E8-4E2A-8A89-B9F3EB3C0279}" type="pres">
      <dgm:prSet presAssocID="{054361D7-A56D-451E-8C89-6E08E626F8AF}" presName="connTx" presStyleLbl="parChTrans1D2" presStyleIdx="2" presStyleCnt="3"/>
      <dgm:spPr/>
      <dgm:t>
        <a:bodyPr/>
        <a:lstStyle/>
        <a:p>
          <a:endParaRPr lang="en-US"/>
        </a:p>
      </dgm:t>
    </dgm:pt>
    <dgm:pt modelId="{9671AB3F-E0E2-4E95-8414-AC9AD1E55CD6}" type="pres">
      <dgm:prSet presAssocID="{F2FB8233-B3E5-41C4-8C88-AF6DABC7F12D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5E9142B-B6BB-444F-865E-FACED242CB62}" srcId="{3C4AE2D7-F402-49A1-9BA2-6BE5BB94DCC1}" destId="{CF6E72A6-597D-4603-BA47-0C3A6B5D7A01}" srcOrd="0" destOrd="0" parTransId="{6FB22B13-549A-4E7A-B779-FEB3E93D2DE1}" sibTransId="{43F898FC-607E-4C4A-918E-F1093650FEFF}"/>
    <dgm:cxn modelId="{D3477739-6DFE-4917-9553-3C538264AA97}" type="presOf" srcId="{3C4AE2D7-F402-49A1-9BA2-6BE5BB94DCC1}" destId="{ED3AD291-8D51-4578-99F6-7DA88D596789}" srcOrd="0" destOrd="0" presId="urn:microsoft.com/office/officeart/2005/8/layout/radial1"/>
    <dgm:cxn modelId="{1FB7093A-D2A0-4279-A3BF-E11C509B1B06}" srcId="{3C4AE2D7-F402-49A1-9BA2-6BE5BB94DCC1}" destId="{F2FB8233-B3E5-41C4-8C88-AF6DABC7F12D}" srcOrd="2" destOrd="0" parTransId="{054361D7-A56D-451E-8C89-6E08E626F8AF}" sibTransId="{1667BD34-3F92-467C-AAE0-8FBFF6723836}"/>
    <dgm:cxn modelId="{749D4797-0542-4533-84DD-9CE159EFCCB7}" type="presOf" srcId="{58591AF5-DFF0-4593-9027-19864E4FE61A}" destId="{BF67E898-05FD-47CB-974F-93C596FE94F8}" srcOrd="1" destOrd="0" presId="urn:microsoft.com/office/officeart/2005/8/layout/radial1"/>
    <dgm:cxn modelId="{A5DCBD40-120B-48AB-AD95-E3CDC6301444}" srcId="{BCBDA157-1B96-4AED-97D4-1808B3CE3D32}" destId="{3C4AE2D7-F402-49A1-9BA2-6BE5BB94DCC1}" srcOrd="0" destOrd="0" parTransId="{679CBC28-96E1-44B8-A915-765D8B440910}" sibTransId="{01B43E3A-8BCF-453C-A8E8-A14692A80C58}"/>
    <dgm:cxn modelId="{0D9A68E8-E0F8-4445-B579-0FBB56EFFAE9}" type="presOf" srcId="{CF6E72A6-597D-4603-BA47-0C3A6B5D7A01}" destId="{CF47DF5C-1997-4BE8-8946-F825C88107ED}" srcOrd="0" destOrd="0" presId="urn:microsoft.com/office/officeart/2005/8/layout/radial1"/>
    <dgm:cxn modelId="{9200F808-71B7-4296-8D78-33E18D6545F9}" type="presOf" srcId="{F2FB8233-B3E5-41C4-8C88-AF6DABC7F12D}" destId="{9671AB3F-E0E2-4E95-8414-AC9AD1E55CD6}" srcOrd="0" destOrd="0" presId="urn:microsoft.com/office/officeart/2005/8/layout/radial1"/>
    <dgm:cxn modelId="{04624C1D-90A4-4C25-91AB-5255ABA36406}" type="presOf" srcId="{BCBDA157-1B96-4AED-97D4-1808B3CE3D32}" destId="{AEA7B714-73CC-4E42-8738-3BC45FDDBEA5}" srcOrd="0" destOrd="0" presId="urn:microsoft.com/office/officeart/2005/8/layout/radial1"/>
    <dgm:cxn modelId="{FDBB55B2-3F92-439C-9643-E10647824751}" type="presOf" srcId="{8FBD067C-53B9-4886-AD71-15C1AD38A74B}" destId="{E8D8FDEB-A328-410F-91C2-8E74736CCEB1}" srcOrd="0" destOrd="0" presId="urn:microsoft.com/office/officeart/2005/8/layout/radial1"/>
    <dgm:cxn modelId="{DC2CA35A-04FF-47CD-A9A7-4C5FE6F02C4B}" type="presOf" srcId="{054361D7-A56D-451E-8C89-6E08E626F8AF}" destId="{D3E084D3-B3C5-4BD1-8D9E-8183F13664E6}" srcOrd="0" destOrd="0" presId="urn:microsoft.com/office/officeart/2005/8/layout/radial1"/>
    <dgm:cxn modelId="{FB3749C8-501D-46A4-BCC6-A03B48369548}" srcId="{3C4AE2D7-F402-49A1-9BA2-6BE5BB94DCC1}" destId="{8FBD067C-53B9-4886-AD71-15C1AD38A74B}" srcOrd="1" destOrd="0" parTransId="{58591AF5-DFF0-4593-9027-19864E4FE61A}" sibTransId="{7AF3E86A-9543-4DB5-B7C8-42D99F392F6A}"/>
    <dgm:cxn modelId="{AA092A93-4CA3-4104-8E85-1A138634F3AD}" type="presOf" srcId="{6FB22B13-549A-4E7A-B779-FEB3E93D2DE1}" destId="{82C86F4F-DF79-4C2B-87FF-1ACD51EFAD56}" srcOrd="1" destOrd="0" presId="urn:microsoft.com/office/officeart/2005/8/layout/radial1"/>
    <dgm:cxn modelId="{FBB90977-8C45-4676-82C5-522AE5A3D28F}" type="presOf" srcId="{6FB22B13-549A-4E7A-B779-FEB3E93D2DE1}" destId="{0572449B-2800-4EC4-9D71-01E31C0A0AD6}" srcOrd="0" destOrd="0" presId="urn:microsoft.com/office/officeart/2005/8/layout/radial1"/>
    <dgm:cxn modelId="{F0936BFC-C6B5-4B52-ACF7-ED946EBB2220}" type="presOf" srcId="{054361D7-A56D-451E-8C89-6E08E626F8AF}" destId="{B6A88240-22E8-4E2A-8A89-B9F3EB3C0279}" srcOrd="1" destOrd="0" presId="urn:microsoft.com/office/officeart/2005/8/layout/radial1"/>
    <dgm:cxn modelId="{596FA3A2-FF85-40DA-90A3-4E6568A45532}" type="presOf" srcId="{58591AF5-DFF0-4593-9027-19864E4FE61A}" destId="{6CC767CE-87ED-40C2-B2B5-1DFA547CE46F}" srcOrd="0" destOrd="0" presId="urn:microsoft.com/office/officeart/2005/8/layout/radial1"/>
    <dgm:cxn modelId="{E41456F1-211B-4F75-B212-0C19C43DB3DA}" type="presParOf" srcId="{AEA7B714-73CC-4E42-8738-3BC45FDDBEA5}" destId="{ED3AD291-8D51-4578-99F6-7DA88D596789}" srcOrd="0" destOrd="0" presId="urn:microsoft.com/office/officeart/2005/8/layout/radial1"/>
    <dgm:cxn modelId="{48589DD4-4D88-4576-BFB2-2D0D61A01E13}" type="presParOf" srcId="{AEA7B714-73CC-4E42-8738-3BC45FDDBEA5}" destId="{0572449B-2800-4EC4-9D71-01E31C0A0AD6}" srcOrd="1" destOrd="0" presId="urn:microsoft.com/office/officeart/2005/8/layout/radial1"/>
    <dgm:cxn modelId="{FE66FACF-5BCE-4E7B-8999-FD31CAD1EAEE}" type="presParOf" srcId="{0572449B-2800-4EC4-9D71-01E31C0A0AD6}" destId="{82C86F4F-DF79-4C2B-87FF-1ACD51EFAD56}" srcOrd="0" destOrd="0" presId="urn:microsoft.com/office/officeart/2005/8/layout/radial1"/>
    <dgm:cxn modelId="{5C0B32FB-D13F-45EF-B32D-76F4D5CF1869}" type="presParOf" srcId="{AEA7B714-73CC-4E42-8738-3BC45FDDBEA5}" destId="{CF47DF5C-1997-4BE8-8946-F825C88107ED}" srcOrd="2" destOrd="0" presId="urn:microsoft.com/office/officeart/2005/8/layout/radial1"/>
    <dgm:cxn modelId="{621567AB-C2E9-477C-B33D-3D02DF2E6995}" type="presParOf" srcId="{AEA7B714-73CC-4E42-8738-3BC45FDDBEA5}" destId="{6CC767CE-87ED-40C2-B2B5-1DFA547CE46F}" srcOrd="3" destOrd="0" presId="urn:microsoft.com/office/officeart/2005/8/layout/radial1"/>
    <dgm:cxn modelId="{0E87097A-638F-406D-9248-D1A04F825D2B}" type="presParOf" srcId="{6CC767CE-87ED-40C2-B2B5-1DFA547CE46F}" destId="{BF67E898-05FD-47CB-974F-93C596FE94F8}" srcOrd="0" destOrd="0" presId="urn:microsoft.com/office/officeart/2005/8/layout/radial1"/>
    <dgm:cxn modelId="{4426F0EB-FFCB-49BF-BDFA-7087844BF9B3}" type="presParOf" srcId="{AEA7B714-73CC-4E42-8738-3BC45FDDBEA5}" destId="{E8D8FDEB-A328-410F-91C2-8E74736CCEB1}" srcOrd="4" destOrd="0" presId="urn:microsoft.com/office/officeart/2005/8/layout/radial1"/>
    <dgm:cxn modelId="{2ECCB4A2-CBE1-4F5E-9504-276B8CF99ABB}" type="presParOf" srcId="{AEA7B714-73CC-4E42-8738-3BC45FDDBEA5}" destId="{D3E084D3-B3C5-4BD1-8D9E-8183F13664E6}" srcOrd="5" destOrd="0" presId="urn:microsoft.com/office/officeart/2005/8/layout/radial1"/>
    <dgm:cxn modelId="{41D93724-AA09-496E-8AFD-246174BDDF32}" type="presParOf" srcId="{D3E084D3-B3C5-4BD1-8D9E-8183F13664E6}" destId="{B6A88240-22E8-4E2A-8A89-B9F3EB3C0279}" srcOrd="0" destOrd="0" presId="urn:microsoft.com/office/officeart/2005/8/layout/radial1"/>
    <dgm:cxn modelId="{A8891367-6CE6-44DD-B509-315304216BAB}" type="presParOf" srcId="{AEA7B714-73CC-4E42-8738-3BC45FDDBEA5}" destId="{9671AB3F-E0E2-4E95-8414-AC9AD1E55CD6}" srcOrd="6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C7043321-578E-47DE-827B-F73880BD5FC3}" type="doc">
      <dgm:prSet loTypeId="urn:microsoft.com/office/officeart/2005/8/layout/radial1" loCatId="cycle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35FB0761-32AC-41EC-8F0A-8968C55FA660}">
      <dgm:prSet phldrT="[Text]" custT="1"/>
      <dgm:spPr/>
      <dgm:t>
        <a:bodyPr/>
        <a:lstStyle/>
        <a:p>
          <a:r>
            <a:rPr lang="en-US" sz="2000" dirty="0" smtClean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Berlin Sans FB Demi" pitchFamily="34" charset="0"/>
            </a:rPr>
            <a:t>China’s One Child Policy</a:t>
          </a:r>
          <a:endParaRPr lang="en-US" sz="2000" dirty="0"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latin typeface="Berlin Sans FB Demi" pitchFamily="34" charset="0"/>
          </a:endParaRPr>
        </a:p>
      </dgm:t>
    </dgm:pt>
    <dgm:pt modelId="{38C92710-880C-453A-8C4A-D45696B4C46B}" type="parTrans" cxnId="{93E1B80D-28CD-4053-AC02-229984583588}">
      <dgm:prSet/>
      <dgm:spPr/>
      <dgm:t>
        <a:bodyPr/>
        <a:lstStyle/>
        <a:p>
          <a:endParaRPr lang="en-US"/>
        </a:p>
      </dgm:t>
    </dgm:pt>
    <dgm:pt modelId="{3CDB90BD-4345-4728-B7F3-DB451F49A160}" type="sibTrans" cxnId="{93E1B80D-28CD-4053-AC02-229984583588}">
      <dgm:prSet/>
      <dgm:spPr/>
      <dgm:t>
        <a:bodyPr/>
        <a:lstStyle/>
        <a:p>
          <a:endParaRPr lang="en-US"/>
        </a:p>
      </dgm:t>
    </dgm:pt>
    <dgm:pt modelId="{67E0B833-A890-4C14-B58B-C115CD267F52}">
      <dgm:prSet phldrT="[Text]"/>
      <dgm:spPr/>
      <dgm:t>
        <a:bodyPr/>
        <a:lstStyle/>
        <a:p>
          <a:r>
            <a:rPr lang="en-US" dirty="0" smtClean="0"/>
            <a:t>Benefits Given to Families with 1 Child</a:t>
          </a:r>
          <a:endParaRPr lang="en-US" dirty="0"/>
        </a:p>
      </dgm:t>
    </dgm:pt>
    <dgm:pt modelId="{0B1E187E-1015-46AD-B1B5-71C4753D9331}" type="parTrans" cxnId="{FF3EC1EF-ECC3-4257-9192-45BEB5CE6778}">
      <dgm:prSet/>
      <dgm:spPr/>
      <dgm:t>
        <a:bodyPr/>
        <a:lstStyle/>
        <a:p>
          <a:endParaRPr lang="en-US" dirty="0"/>
        </a:p>
      </dgm:t>
    </dgm:pt>
    <dgm:pt modelId="{B22BC935-8D90-4020-AC9E-E40DDE2F8A65}" type="sibTrans" cxnId="{FF3EC1EF-ECC3-4257-9192-45BEB5CE6778}">
      <dgm:prSet/>
      <dgm:spPr/>
      <dgm:t>
        <a:bodyPr/>
        <a:lstStyle/>
        <a:p>
          <a:endParaRPr lang="en-US"/>
        </a:p>
      </dgm:t>
    </dgm:pt>
    <dgm:pt modelId="{5075C7AA-9BC2-4021-B56F-65C541B62BBC}">
      <dgm:prSet phldrT="[Text]"/>
      <dgm:spPr/>
      <dgm:t>
        <a:bodyPr/>
        <a:lstStyle/>
        <a:p>
          <a:r>
            <a:rPr lang="en-US" dirty="0" smtClean="0"/>
            <a:t>A fine imposed for additional children</a:t>
          </a:r>
          <a:endParaRPr lang="en-US" dirty="0"/>
        </a:p>
      </dgm:t>
    </dgm:pt>
    <dgm:pt modelId="{B113D5CA-BDA2-4A0C-A829-9673A3D627A4}" type="parTrans" cxnId="{AC94B86B-259C-49B1-A2CF-01369FE596A0}">
      <dgm:prSet/>
      <dgm:spPr/>
      <dgm:t>
        <a:bodyPr/>
        <a:lstStyle/>
        <a:p>
          <a:endParaRPr lang="en-US" dirty="0"/>
        </a:p>
      </dgm:t>
    </dgm:pt>
    <dgm:pt modelId="{C1069924-4F10-4324-A04A-17D89091A1DD}" type="sibTrans" cxnId="{AC94B86B-259C-49B1-A2CF-01369FE596A0}">
      <dgm:prSet/>
      <dgm:spPr/>
      <dgm:t>
        <a:bodyPr/>
        <a:lstStyle/>
        <a:p>
          <a:endParaRPr lang="en-US"/>
        </a:p>
      </dgm:t>
    </dgm:pt>
    <dgm:pt modelId="{B36DB541-F4AF-4845-BD26-02EE0B3A8C5F}">
      <dgm:prSet phldrT="[Text]"/>
      <dgm:spPr/>
      <dgm:t>
        <a:bodyPr/>
        <a:lstStyle/>
        <a:p>
          <a:r>
            <a:rPr lang="en-US" dirty="0" smtClean="0"/>
            <a:t>More successful in Urban areas</a:t>
          </a:r>
          <a:endParaRPr lang="en-US" dirty="0"/>
        </a:p>
      </dgm:t>
    </dgm:pt>
    <dgm:pt modelId="{6A061E41-6B25-4823-9499-371B21CF8EF3}" type="parTrans" cxnId="{724FD461-43D3-4F63-8D6A-958A2B6F996B}">
      <dgm:prSet/>
      <dgm:spPr/>
      <dgm:t>
        <a:bodyPr/>
        <a:lstStyle/>
        <a:p>
          <a:endParaRPr lang="en-US" dirty="0"/>
        </a:p>
      </dgm:t>
    </dgm:pt>
    <dgm:pt modelId="{27B90FEF-9496-4F21-9A3C-FD5A14688637}" type="sibTrans" cxnId="{724FD461-43D3-4F63-8D6A-958A2B6F996B}">
      <dgm:prSet/>
      <dgm:spPr/>
      <dgm:t>
        <a:bodyPr/>
        <a:lstStyle/>
        <a:p>
          <a:endParaRPr lang="en-US"/>
        </a:p>
      </dgm:t>
    </dgm:pt>
    <dgm:pt modelId="{CFAF48A1-CBA6-4BA7-9B71-506E74C76531}">
      <dgm:prSet phldrT="[Text]"/>
      <dgm:spPr/>
      <dgm:t>
        <a:bodyPr/>
        <a:lstStyle/>
        <a:p>
          <a:endParaRPr lang="en-US" dirty="0"/>
        </a:p>
      </dgm:t>
    </dgm:pt>
    <dgm:pt modelId="{9ED33994-C3C9-4B6E-AE3F-500761294ACD}" type="parTrans" cxnId="{ACD63AF7-0401-4F13-8E6D-FC47193DF8F2}">
      <dgm:prSet/>
      <dgm:spPr/>
      <dgm:t>
        <a:bodyPr/>
        <a:lstStyle/>
        <a:p>
          <a:endParaRPr lang="en-US"/>
        </a:p>
      </dgm:t>
    </dgm:pt>
    <dgm:pt modelId="{97325FB8-C5E0-4F76-86B0-AE219B917912}" type="sibTrans" cxnId="{ACD63AF7-0401-4F13-8E6D-FC47193DF8F2}">
      <dgm:prSet/>
      <dgm:spPr/>
      <dgm:t>
        <a:bodyPr/>
        <a:lstStyle/>
        <a:p>
          <a:endParaRPr lang="en-US"/>
        </a:p>
      </dgm:t>
    </dgm:pt>
    <dgm:pt modelId="{E219AF8F-3D7B-495D-A218-6D1E5ED94F33}" type="pres">
      <dgm:prSet presAssocID="{C7043321-578E-47DE-827B-F73880BD5FC3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AFE1182-9E96-4F20-AD0D-921C18857285}" type="pres">
      <dgm:prSet presAssocID="{35FB0761-32AC-41EC-8F0A-8968C55FA660}" presName="centerShape" presStyleLbl="node0" presStyleIdx="0" presStyleCnt="1"/>
      <dgm:spPr/>
      <dgm:t>
        <a:bodyPr/>
        <a:lstStyle/>
        <a:p>
          <a:endParaRPr lang="en-US"/>
        </a:p>
      </dgm:t>
    </dgm:pt>
    <dgm:pt modelId="{8077F314-3DE9-4551-AE49-0EA236FC388F}" type="pres">
      <dgm:prSet presAssocID="{0B1E187E-1015-46AD-B1B5-71C4753D9331}" presName="Name9" presStyleLbl="parChTrans1D2" presStyleIdx="0" presStyleCnt="3"/>
      <dgm:spPr/>
      <dgm:t>
        <a:bodyPr/>
        <a:lstStyle/>
        <a:p>
          <a:endParaRPr lang="en-US"/>
        </a:p>
      </dgm:t>
    </dgm:pt>
    <dgm:pt modelId="{CFC9FFBA-10D4-424D-8896-D6CA560C2694}" type="pres">
      <dgm:prSet presAssocID="{0B1E187E-1015-46AD-B1B5-71C4753D9331}" presName="connTx" presStyleLbl="parChTrans1D2" presStyleIdx="0" presStyleCnt="3"/>
      <dgm:spPr/>
      <dgm:t>
        <a:bodyPr/>
        <a:lstStyle/>
        <a:p>
          <a:endParaRPr lang="en-US"/>
        </a:p>
      </dgm:t>
    </dgm:pt>
    <dgm:pt modelId="{1E54F2C2-325D-4F52-930F-6693FCF33B30}" type="pres">
      <dgm:prSet presAssocID="{67E0B833-A890-4C14-B58B-C115CD267F52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FCB8C85-0CB4-4F5E-B81A-2F77BF2B598A}" type="pres">
      <dgm:prSet presAssocID="{B113D5CA-BDA2-4A0C-A829-9673A3D627A4}" presName="Name9" presStyleLbl="parChTrans1D2" presStyleIdx="1" presStyleCnt="3"/>
      <dgm:spPr/>
      <dgm:t>
        <a:bodyPr/>
        <a:lstStyle/>
        <a:p>
          <a:endParaRPr lang="en-US"/>
        </a:p>
      </dgm:t>
    </dgm:pt>
    <dgm:pt modelId="{E1B278FC-7D05-4EB1-B915-70323BF597C4}" type="pres">
      <dgm:prSet presAssocID="{B113D5CA-BDA2-4A0C-A829-9673A3D627A4}" presName="connTx" presStyleLbl="parChTrans1D2" presStyleIdx="1" presStyleCnt="3"/>
      <dgm:spPr/>
      <dgm:t>
        <a:bodyPr/>
        <a:lstStyle/>
        <a:p>
          <a:endParaRPr lang="en-US"/>
        </a:p>
      </dgm:t>
    </dgm:pt>
    <dgm:pt modelId="{29AB3297-942B-451F-B31A-58F62B6F694E}" type="pres">
      <dgm:prSet presAssocID="{5075C7AA-9BC2-4021-B56F-65C541B62BBC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A065B7E-29E4-453D-8F0F-B2A55CA65C57}" type="pres">
      <dgm:prSet presAssocID="{6A061E41-6B25-4823-9499-371B21CF8EF3}" presName="Name9" presStyleLbl="parChTrans1D2" presStyleIdx="2" presStyleCnt="3"/>
      <dgm:spPr/>
      <dgm:t>
        <a:bodyPr/>
        <a:lstStyle/>
        <a:p>
          <a:endParaRPr lang="en-US"/>
        </a:p>
      </dgm:t>
    </dgm:pt>
    <dgm:pt modelId="{40FECDEC-347E-4AE2-AAA1-D6B997D2527A}" type="pres">
      <dgm:prSet presAssocID="{6A061E41-6B25-4823-9499-371B21CF8EF3}" presName="connTx" presStyleLbl="parChTrans1D2" presStyleIdx="2" presStyleCnt="3"/>
      <dgm:spPr/>
      <dgm:t>
        <a:bodyPr/>
        <a:lstStyle/>
        <a:p>
          <a:endParaRPr lang="en-US"/>
        </a:p>
      </dgm:t>
    </dgm:pt>
    <dgm:pt modelId="{88BECC30-9927-4253-A5A4-F817DB2EBFF6}" type="pres">
      <dgm:prSet presAssocID="{B36DB541-F4AF-4845-BD26-02EE0B3A8C5F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7E823B5-1DE3-4D65-9005-0A5846033DA4}" type="presOf" srcId="{5075C7AA-9BC2-4021-B56F-65C541B62BBC}" destId="{29AB3297-942B-451F-B31A-58F62B6F694E}" srcOrd="0" destOrd="0" presId="urn:microsoft.com/office/officeart/2005/8/layout/radial1"/>
    <dgm:cxn modelId="{A6F9572D-6432-4AA4-9398-4278E11E1E92}" type="presOf" srcId="{C7043321-578E-47DE-827B-F73880BD5FC3}" destId="{E219AF8F-3D7B-495D-A218-6D1E5ED94F33}" srcOrd="0" destOrd="0" presId="urn:microsoft.com/office/officeart/2005/8/layout/radial1"/>
    <dgm:cxn modelId="{93E1B80D-28CD-4053-AC02-229984583588}" srcId="{C7043321-578E-47DE-827B-F73880BD5FC3}" destId="{35FB0761-32AC-41EC-8F0A-8968C55FA660}" srcOrd="0" destOrd="0" parTransId="{38C92710-880C-453A-8C4A-D45696B4C46B}" sibTransId="{3CDB90BD-4345-4728-B7F3-DB451F49A160}"/>
    <dgm:cxn modelId="{05387A75-B13F-41D5-A18E-1B277A963F35}" type="presOf" srcId="{B113D5CA-BDA2-4A0C-A829-9673A3D627A4}" destId="{FFCB8C85-0CB4-4F5E-B81A-2F77BF2B598A}" srcOrd="0" destOrd="0" presId="urn:microsoft.com/office/officeart/2005/8/layout/radial1"/>
    <dgm:cxn modelId="{23F6AD2D-6355-44FE-96E9-CDBCD5BA03B0}" type="presOf" srcId="{67E0B833-A890-4C14-B58B-C115CD267F52}" destId="{1E54F2C2-325D-4F52-930F-6693FCF33B30}" srcOrd="0" destOrd="0" presId="urn:microsoft.com/office/officeart/2005/8/layout/radial1"/>
    <dgm:cxn modelId="{04ACEA2C-19FB-4609-ADA2-D362D734757C}" type="presOf" srcId="{6A061E41-6B25-4823-9499-371B21CF8EF3}" destId="{BA065B7E-29E4-453D-8F0F-B2A55CA65C57}" srcOrd="0" destOrd="0" presId="urn:microsoft.com/office/officeart/2005/8/layout/radial1"/>
    <dgm:cxn modelId="{EBAA55B8-DF4F-4A73-891F-CB86D93F9C09}" type="presOf" srcId="{6A061E41-6B25-4823-9499-371B21CF8EF3}" destId="{40FECDEC-347E-4AE2-AAA1-D6B997D2527A}" srcOrd="1" destOrd="0" presId="urn:microsoft.com/office/officeart/2005/8/layout/radial1"/>
    <dgm:cxn modelId="{8AA51B86-5B40-4A5B-9F8C-B696838BFC84}" type="presOf" srcId="{B36DB541-F4AF-4845-BD26-02EE0B3A8C5F}" destId="{88BECC30-9927-4253-A5A4-F817DB2EBFF6}" srcOrd="0" destOrd="0" presId="urn:microsoft.com/office/officeart/2005/8/layout/radial1"/>
    <dgm:cxn modelId="{0587763C-4DBE-4B10-A9ED-45A3B1404C2D}" type="presOf" srcId="{35FB0761-32AC-41EC-8F0A-8968C55FA660}" destId="{BAFE1182-9E96-4F20-AD0D-921C18857285}" srcOrd="0" destOrd="0" presId="urn:microsoft.com/office/officeart/2005/8/layout/radial1"/>
    <dgm:cxn modelId="{724FD461-43D3-4F63-8D6A-958A2B6F996B}" srcId="{35FB0761-32AC-41EC-8F0A-8968C55FA660}" destId="{B36DB541-F4AF-4845-BD26-02EE0B3A8C5F}" srcOrd="2" destOrd="0" parTransId="{6A061E41-6B25-4823-9499-371B21CF8EF3}" sibTransId="{27B90FEF-9496-4F21-9A3C-FD5A14688637}"/>
    <dgm:cxn modelId="{5D43A02F-F160-4E20-ABEF-E728D7924E3A}" type="presOf" srcId="{B113D5CA-BDA2-4A0C-A829-9673A3D627A4}" destId="{E1B278FC-7D05-4EB1-B915-70323BF597C4}" srcOrd="1" destOrd="0" presId="urn:microsoft.com/office/officeart/2005/8/layout/radial1"/>
    <dgm:cxn modelId="{C41A7152-15B4-41C0-B9D5-0E2B1B5C9A44}" type="presOf" srcId="{0B1E187E-1015-46AD-B1B5-71C4753D9331}" destId="{8077F314-3DE9-4551-AE49-0EA236FC388F}" srcOrd="0" destOrd="0" presId="urn:microsoft.com/office/officeart/2005/8/layout/radial1"/>
    <dgm:cxn modelId="{AC94B86B-259C-49B1-A2CF-01369FE596A0}" srcId="{35FB0761-32AC-41EC-8F0A-8968C55FA660}" destId="{5075C7AA-9BC2-4021-B56F-65C541B62BBC}" srcOrd="1" destOrd="0" parTransId="{B113D5CA-BDA2-4A0C-A829-9673A3D627A4}" sibTransId="{C1069924-4F10-4324-A04A-17D89091A1DD}"/>
    <dgm:cxn modelId="{119949E0-0FD5-4E6D-93FF-61857D78DA60}" type="presOf" srcId="{0B1E187E-1015-46AD-B1B5-71C4753D9331}" destId="{CFC9FFBA-10D4-424D-8896-D6CA560C2694}" srcOrd="1" destOrd="0" presId="urn:microsoft.com/office/officeart/2005/8/layout/radial1"/>
    <dgm:cxn modelId="{FF3EC1EF-ECC3-4257-9192-45BEB5CE6778}" srcId="{35FB0761-32AC-41EC-8F0A-8968C55FA660}" destId="{67E0B833-A890-4C14-B58B-C115CD267F52}" srcOrd="0" destOrd="0" parTransId="{0B1E187E-1015-46AD-B1B5-71C4753D9331}" sibTransId="{B22BC935-8D90-4020-AC9E-E40DDE2F8A65}"/>
    <dgm:cxn modelId="{ACD63AF7-0401-4F13-8E6D-FC47193DF8F2}" srcId="{C7043321-578E-47DE-827B-F73880BD5FC3}" destId="{CFAF48A1-CBA6-4BA7-9B71-506E74C76531}" srcOrd="1" destOrd="0" parTransId="{9ED33994-C3C9-4B6E-AE3F-500761294ACD}" sibTransId="{97325FB8-C5E0-4F76-86B0-AE219B917912}"/>
    <dgm:cxn modelId="{F0DC43C4-9732-4094-9DD5-6D531D83FF96}" type="presParOf" srcId="{E219AF8F-3D7B-495D-A218-6D1E5ED94F33}" destId="{BAFE1182-9E96-4F20-AD0D-921C18857285}" srcOrd="0" destOrd="0" presId="urn:microsoft.com/office/officeart/2005/8/layout/radial1"/>
    <dgm:cxn modelId="{168BCE42-3CF1-41D7-A653-D90D16E24C4A}" type="presParOf" srcId="{E219AF8F-3D7B-495D-A218-6D1E5ED94F33}" destId="{8077F314-3DE9-4551-AE49-0EA236FC388F}" srcOrd="1" destOrd="0" presId="urn:microsoft.com/office/officeart/2005/8/layout/radial1"/>
    <dgm:cxn modelId="{5E28D4C9-C25C-4DB9-A930-DF9777C7F623}" type="presParOf" srcId="{8077F314-3DE9-4551-AE49-0EA236FC388F}" destId="{CFC9FFBA-10D4-424D-8896-D6CA560C2694}" srcOrd="0" destOrd="0" presId="urn:microsoft.com/office/officeart/2005/8/layout/radial1"/>
    <dgm:cxn modelId="{FBEB3CC0-6117-446A-93EF-D0ECDD718E49}" type="presParOf" srcId="{E219AF8F-3D7B-495D-A218-6D1E5ED94F33}" destId="{1E54F2C2-325D-4F52-930F-6693FCF33B30}" srcOrd="2" destOrd="0" presId="urn:microsoft.com/office/officeart/2005/8/layout/radial1"/>
    <dgm:cxn modelId="{961F566E-8E8D-49A0-A69A-0E6F0404FD9B}" type="presParOf" srcId="{E219AF8F-3D7B-495D-A218-6D1E5ED94F33}" destId="{FFCB8C85-0CB4-4F5E-B81A-2F77BF2B598A}" srcOrd="3" destOrd="0" presId="urn:microsoft.com/office/officeart/2005/8/layout/radial1"/>
    <dgm:cxn modelId="{F9D01ED9-5BFC-4B83-958E-49948E64DA4E}" type="presParOf" srcId="{FFCB8C85-0CB4-4F5E-B81A-2F77BF2B598A}" destId="{E1B278FC-7D05-4EB1-B915-70323BF597C4}" srcOrd="0" destOrd="0" presId="urn:microsoft.com/office/officeart/2005/8/layout/radial1"/>
    <dgm:cxn modelId="{3D94733C-016D-4548-97FF-BC1400A13C74}" type="presParOf" srcId="{E219AF8F-3D7B-495D-A218-6D1E5ED94F33}" destId="{29AB3297-942B-451F-B31A-58F62B6F694E}" srcOrd="4" destOrd="0" presId="urn:microsoft.com/office/officeart/2005/8/layout/radial1"/>
    <dgm:cxn modelId="{1ACF3980-B380-47C4-9C9B-E5527B636563}" type="presParOf" srcId="{E219AF8F-3D7B-495D-A218-6D1E5ED94F33}" destId="{BA065B7E-29E4-453D-8F0F-B2A55CA65C57}" srcOrd="5" destOrd="0" presId="urn:microsoft.com/office/officeart/2005/8/layout/radial1"/>
    <dgm:cxn modelId="{581AD19E-2C41-45CB-878D-69D1FD04F589}" type="presParOf" srcId="{BA065B7E-29E4-453D-8F0F-B2A55CA65C57}" destId="{40FECDEC-347E-4AE2-AAA1-D6B997D2527A}" srcOrd="0" destOrd="0" presId="urn:microsoft.com/office/officeart/2005/8/layout/radial1"/>
    <dgm:cxn modelId="{18244411-BC3B-4469-9C97-8E2F3A047039}" type="presParOf" srcId="{E219AF8F-3D7B-495D-A218-6D1E5ED94F33}" destId="{88BECC30-9927-4253-A5A4-F817DB2EBFF6}" srcOrd="6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D8C9C8EE-E8B9-471F-A4F2-35FE55A1C3A8}" type="doc">
      <dgm:prSet loTypeId="urn:microsoft.com/office/officeart/2005/8/layout/radial1" loCatId="cycle" qsTypeId="urn:microsoft.com/office/officeart/2005/8/quickstyle/simple5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76B98431-23B8-43F2-8565-61A7B22B9A7A}">
      <dgm:prSet phldrT="[Text]"/>
      <dgm:spPr/>
      <dgm:t>
        <a:bodyPr/>
        <a:lstStyle/>
        <a:p>
          <a:r>
            <a:rPr lang="en-US" dirty="0" smtClean="0"/>
            <a:t>Sections</a:t>
          </a:r>
          <a:endParaRPr lang="en-US" dirty="0"/>
        </a:p>
      </dgm:t>
    </dgm:pt>
    <dgm:pt modelId="{389F251B-2D92-4D34-9E0D-3B269B3BA669}" type="parTrans" cxnId="{D8D096EF-091F-4A29-B34A-18DAF71BF65D}">
      <dgm:prSet/>
      <dgm:spPr/>
      <dgm:t>
        <a:bodyPr/>
        <a:lstStyle/>
        <a:p>
          <a:endParaRPr lang="en-US"/>
        </a:p>
      </dgm:t>
    </dgm:pt>
    <dgm:pt modelId="{A00A52A2-3368-4C85-9730-78B3E4643931}" type="sibTrans" cxnId="{D8D096EF-091F-4A29-B34A-18DAF71BF65D}">
      <dgm:prSet/>
      <dgm:spPr/>
      <dgm:t>
        <a:bodyPr/>
        <a:lstStyle/>
        <a:p>
          <a:endParaRPr lang="en-US"/>
        </a:p>
      </dgm:t>
    </dgm:pt>
    <dgm:pt modelId="{78D45C3B-B965-4E46-B63E-D7991B6D43EE}">
      <dgm:prSet phldrT="[Text]"/>
      <dgm:spPr/>
      <dgm:t>
        <a:bodyPr/>
        <a:lstStyle/>
        <a:p>
          <a:r>
            <a:rPr lang="en-US" dirty="0" smtClean="0"/>
            <a:t>Types of Migration</a:t>
          </a:r>
          <a:endParaRPr lang="en-US" dirty="0"/>
        </a:p>
      </dgm:t>
    </dgm:pt>
    <dgm:pt modelId="{2B2636E3-6889-4A2B-81A6-8B9128A8EA29}" type="parTrans" cxnId="{FFD674C4-E147-4408-8472-F4337CD8FF70}">
      <dgm:prSet/>
      <dgm:spPr/>
      <dgm:t>
        <a:bodyPr/>
        <a:lstStyle/>
        <a:p>
          <a:endParaRPr lang="en-US" dirty="0"/>
        </a:p>
      </dgm:t>
    </dgm:pt>
    <dgm:pt modelId="{829CEFA3-2B59-465F-BF30-3391D5F7E87D}" type="sibTrans" cxnId="{FFD674C4-E147-4408-8472-F4337CD8FF70}">
      <dgm:prSet/>
      <dgm:spPr/>
      <dgm:t>
        <a:bodyPr/>
        <a:lstStyle/>
        <a:p>
          <a:endParaRPr lang="en-US"/>
        </a:p>
      </dgm:t>
    </dgm:pt>
    <dgm:pt modelId="{9D2685D7-DF57-40D2-8D51-7FBD1BD3F7CB}">
      <dgm:prSet phldrT="[Text]"/>
      <dgm:spPr/>
      <dgm:t>
        <a:bodyPr/>
        <a:lstStyle/>
        <a:p>
          <a:r>
            <a:rPr lang="en-US" dirty="0" smtClean="0"/>
            <a:t>Reasons for Migration</a:t>
          </a:r>
          <a:endParaRPr lang="en-US" dirty="0"/>
        </a:p>
      </dgm:t>
    </dgm:pt>
    <dgm:pt modelId="{22AC2A12-8B98-4821-B136-095DCF68D0F6}" type="parTrans" cxnId="{32805C32-A6CF-4B9E-BC7D-7E0B800D69EA}">
      <dgm:prSet/>
      <dgm:spPr/>
      <dgm:t>
        <a:bodyPr/>
        <a:lstStyle/>
        <a:p>
          <a:endParaRPr lang="en-US" dirty="0"/>
        </a:p>
      </dgm:t>
    </dgm:pt>
    <dgm:pt modelId="{B5AA3940-D76E-4513-98B5-E90681956353}" type="sibTrans" cxnId="{32805C32-A6CF-4B9E-BC7D-7E0B800D69EA}">
      <dgm:prSet/>
      <dgm:spPr/>
      <dgm:t>
        <a:bodyPr/>
        <a:lstStyle/>
        <a:p>
          <a:endParaRPr lang="en-US"/>
        </a:p>
      </dgm:t>
    </dgm:pt>
    <dgm:pt modelId="{3AE12E97-B768-423E-A560-84C81A3B2568}">
      <dgm:prSet phldrT="[Text]"/>
      <dgm:spPr/>
      <dgm:t>
        <a:bodyPr/>
        <a:lstStyle/>
        <a:p>
          <a:r>
            <a:rPr lang="en-US" dirty="0" smtClean="0"/>
            <a:t>Where do people migrate?</a:t>
          </a:r>
          <a:endParaRPr lang="en-US" dirty="0"/>
        </a:p>
      </dgm:t>
    </dgm:pt>
    <dgm:pt modelId="{F7F4AB11-D551-48C9-966D-755961302EBD}" type="parTrans" cxnId="{CF7BA835-1255-473F-8C1D-E8BCB07F204D}">
      <dgm:prSet/>
      <dgm:spPr/>
      <dgm:t>
        <a:bodyPr/>
        <a:lstStyle/>
        <a:p>
          <a:endParaRPr lang="en-US" dirty="0"/>
        </a:p>
      </dgm:t>
    </dgm:pt>
    <dgm:pt modelId="{8AB58E86-121B-492E-B015-DC69AE3DEBE9}" type="sibTrans" cxnId="{CF7BA835-1255-473F-8C1D-E8BCB07F204D}">
      <dgm:prSet/>
      <dgm:spPr/>
      <dgm:t>
        <a:bodyPr/>
        <a:lstStyle/>
        <a:p>
          <a:endParaRPr lang="en-US"/>
        </a:p>
      </dgm:t>
    </dgm:pt>
    <dgm:pt modelId="{7FF90095-C6C0-4B76-B58A-6C8E708F85AE}" type="pres">
      <dgm:prSet presAssocID="{D8C9C8EE-E8B9-471F-A4F2-35FE55A1C3A8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1940094-8275-482C-98CF-30F01FFF354C}" type="pres">
      <dgm:prSet presAssocID="{76B98431-23B8-43F2-8565-61A7B22B9A7A}" presName="centerShape" presStyleLbl="node0" presStyleIdx="0" presStyleCnt="1"/>
      <dgm:spPr/>
      <dgm:t>
        <a:bodyPr/>
        <a:lstStyle/>
        <a:p>
          <a:endParaRPr lang="en-US"/>
        </a:p>
      </dgm:t>
    </dgm:pt>
    <dgm:pt modelId="{B564F8AE-0331-4C8D-9CA3-513921C10AA1}" type="pres">
      <dgm:prSet presAssocID="{2B2636E3-6889-4A2B-81A6-8B9128A8EA29}" presName="Name9" presStyleLbl="parChTrans1D2" presStyleIdx="0" presStyleCnt="3"/>
      <dgm:spPr/>
      <dgm:t>
        <a:bodyPr/>
        <a:lstStyle/>
        <a:p>
          <a:endParaRPr lang="en-US"/>
        </a:p>
      </dgm:t>
    </dgm:pt>
    <dgm:pt modelId="{F76C3FEB-651C-4E1B-984C-231E42F11907}" type="pres">
      <dgm:prSet presAssocID="{2B2636E3-6889-4A2B-81A6-8B9128A8EA29}" presName="connTx" presStyleLbl="parChTrans1D2" presStyleIdx="0" presStyleCnt="3"/>
      <dgm:spPr/>
      <dgm:t>
        <a:bodyPr/>
        <a:lstStyle/>
        <a:p>
          <a:endParaRPr lang="en-US"/>
        </a:p>
      </dgm:t>
    </dgm:pt>
    <dgm:pt modelId="{D21A8ED9-F04B-4A4B-AE10-051F3D18E722}" type="pres">
      <dgm:prSet presAssocID="{78D45C3B-B965-4E46-B63E-D7991B6D43EE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7D7B305-84A5-41B6-8E33-50C48117A9CE}" type="pres">
      <dgm:prSet presAssocID="{22AC2A12-8B98-4821-B136-095DCF68D0F6}" presName="Name9" presStyleLbl="parChTrans1D2" presStyleIdx="1" presStyleCnt="3"/>
      <dgm:spPr/>
      <dgm:t>
        <a:bodyPr/>
        <a:lstStyle/>
        <a:p>
          <a:endParaRPr lang="en-US"/>
        </a:p>
      </dgm:t>
    </dgm:pt>
    <dgm:pt modelId="{865E8119-C60D-4F83-B82D-62916B429386}" type="pres">
      <dgm:prSet presAssocID="{22AC2A12-8B98-4821-B136-095DCF68D0F6}" presName="connTx" presStyleLbl="parChTrans1D2" presStyleIdx="1" presStyleCnt="3"/>
      <dgm:spPr/>
      <dgm:t>
        <a:bodyPr/>
        <a:lstStyle/>
        <a:p>
          <a:endParaRPr lang="en-US"/>
        </a:p>
      </dgm:t>
    </dgm:pt>
    <dgm:pt modelId="{5282D742-2E59-4128-92AD-B3CDC4227901}" type="pres">
      <dgm:prSet presAssocID="{9D2685D7-DF57-40D2-8D51-7FBD1BD3F7CB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8F71AE5-DE92-497F-9470-DF39EC6D67D8}" type="pres">
      <dgm:prSet presAssocID="{F7F4AB11-D551-48C9-966D-755961302EBD}" presName="Name9" presStyleLbl="parChTrans1D2" presStyleIdx="2" presStyleCnt="3"/>
      <dgm:spPr/>
      <dgm:t>
        <a:bodyPr/>
        <a:lstStyle/>
        <a:p>
          <a:endParaRPr lang="en-US"/>
        </a:p>
      </dgm:t>
    </dgm:pt>
    <dgm:pt modelId="{0808179C-E2B3-4819-BB72-BCA0966075BD}" type="pres">
      <dgm:prSet presAssocID="{F7F4AB11-D551-48C9-966D-755961302EBD}" presName="connTx" presStyleLbl="parChTrans1D2" presStyleIdx="2" presStyleCnt="3"/>
      <dgm:spPr/>
      <dgm:t>
        <a:bodyPr/>
        <a:lstStyle/>
        <a:p>
          <a:endParaRPr lang="en-US"/>
        </a:p>
      </dgm:t>
    </dgm:pt>
    <dgm:pt modelId="{AF3F7F7C-6419-459B-BCDC-A48602C837F6}" type="pres">
      <dgm:prSet presAssocID="{3AE12E97-B768-423E-A560-84C81A3B2568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35EA50B-7005-47D3-8FF1-DB4E1D0B5976}" type="presOf" srcId="{F7F4AB11-D551-48C9-966D-755961302EBD}" destId="{0808179C-E2B3-4819-BB72-BCA0966075BD}" srcOrd="1" destOrd="0" presId="urn:microsoft.com/office/officeart/2005/8/layout/radial1"/>
    <dgm:cxn modelId="{BFFBB8FE-29F8-4017-AEA9-C6DD6BF54EE3}" type="presOf" srcId="{F7F4AB11-D551-48C9-966D-755961302EBD}" destId="{58F71AE5-DE92-497F-9470-DF39EC6D67D8}" srcOrd="0" destOrd="0" presId="urn:microsoft.com/office/officeart/2005/8/layout/radial1"/>
    <dgm:cxn modelId="{04A55471-4A9C-4891-84FC-541D374E34CB}" type="presOf" srcId="{9D2685D7-DF57-40D2-8D51-7FBD1BD3F7CB}" destId="{5282D742-2E59-4128-92AD-B3CDC4227901}" srcOrd="0" destOrd="0" presId="urn:microsoft.com/office/officeart/2005/8/layout/radial1"/>
    <dgm:cxn modelId="{CF7BA835-1255-473F-8C1D-E8BCB07F204D}" srcId="{76B98431-23B8-43F2-8565-61A7B22B9A7A}" destId="{3AE12E97-B768-423E-A560-84C81A3B2568}" srcOrd="2" destOrd="0" parTransId="{F7F4AB11-D551-48C9-966D-755961302EBD}" sibTransId="{8AB58E86-121B-492E-B015-DC69AE3DEBE9}"/>
    <dgm:cxn modelId="{4EF99EDA-9997-4807-B983-8BB8ACD54D46}" type="presOf" srcId="{22AC2A12-8B98-4821-B136-095DCF68D0F6}" destId="{865E8119-C60D-4F83-B82D-62916B429386}" srcOrd="1" destOrd="0" presId="urn:microsoft.com/office/officeart/2005/8/layout/radial1"/>
    <dgm:cxn modelId="{AD5EA820-15AA-4382-BAD8-ADC4F8C2A86F}" type="presOf" srcId="{2B2636E3-6889-4A2B-81A6-8B9128A8EA29}" destId="{F76C3FEB-651C-4E1B-984C-231E42F11907}" srcOrd="1" destOrd="0" presId="urn:microsoft.com/office/officeart/2005/8/layout/radial1"/>
    <dgm:cxn modelId="{F5638685-D873-403B-BB09-EA65C8FA2EC7}" type="presOf" srcId="{22AC2A12-8B98-4821-B136-095DCF68D0F6}" destId="{67D7B305-84A5-41B6-8E33-50C48117A9CE}" srcOrd="0" destOrd="0" presId="urn:microsoft.com/office/officeart/2005/8/layout/radial1"/>
    <dgm:cxn modelId="{32805C32-A6CF-4B9E-BC7D-7E0B800D69EA}" srcId="{76B98431-23B8-43F2-8565-61A7B22B9A7A}" destId="{9D2685D7-DF57-40D2-8D51-7FBD1BD3F7CB}" srcOrd="1" destOrd="0" parTransId="{22AC2A12-8B98-4821-B136-095DCF68D0F6}" sibTransId="{B5AA3940-D76E-4513-98B5-E90681956353}"/>
    <dgm:cxn modelId="{FFD674C4-E147-4408-8472-F4337CD8FF70}" srcId="{76B98431-23B8-43F2-8565-61A7B22B9A7A}" destId="{78D45C3B-B965-4E46-B63E-D7991B6D43EE}" srcOrd="0" destOrd="0" parTransId="{2B2636E3-6889-4A2B-81A6-8B9128A8EA29}" sibTransId="{829CEFA3-2B59-465F-BF30-3391D5F7E87D}"/>
    <dgm:cxn modelId="{D8D096EF-091F-4A29-B34A-18DAF71BF65D}" srcId="{D8C9C8EE-E8B9-471F-A4F2-35FE55A1C3A8}" destId="{76B98431-23B8-43F2-8565-61A7B22B9A7A}" srcOrd="0" destOrd="0" parTransId="{389F251B-2D92-4D34-9E0D-3B269B3BA669}" sibTransId="{A00A52A2-3368-4C85-9730-78B3E4643931}"/>
    <dgm:cxn modelId="{C6842502-C536-457D-AE1B-1C812FE79F53}" type="presOf" srcId="{78D45C3B-B965-4E46-B63E-D7991B6D43EE}" destId="{D21A8ED9-F04B-4A4B-AE10-051F3D18E722}" srcOrd="0" destOrd="0" presId="urn:microsoft.com/office/officeart/2005/8/layout/radial1"/>
    <dgm:cxn modelId="{2AFED527-D19A-42CD-9C9F-3CEF19E8AA69}" type="presOf" srcId="{76B98431-23B8-43F2-8565-61A7B22B9A7A}" destId="{51940094-8275-482C-98CF-30F01FFF354C}" srcOrd="0" destOrd="0" presId="urn:microsoft.com/office/officeart/2005/8/layout/radial1"/>
    <dgm:cxn modelId="{E0DB5BC1-3E07-43D8-8A4D-F10ED6A2D4FE}" type="presOf" srcId="{D8C9C8EE-E8B9-471F-A4F2-35FE55A1C3A8}" destId="{7FF90095-C6C0-4B76-B58A-6C8E708F85AE}" srcOrd="0" destOrd="0" presId="urn:microsoft.com/office/officeart/2005/8/layout/radial1"/>
    <dgm:cxn modelId="{D15B1714-F313-4454-8D1E-524F967D1ACC}" type="presOf" srcId="{3AE12E97-B768-423E-A560-84C81A3B2568}" destId="{AF3F7F7C-6419-459B-BCDC-A48602C837F6}" srcOrd="0" destOrd="0" presId="urn:microsoft.com/office/officeart/2005/8/layout/radial1"/>
    <dgm:cxn modelId="{8A3F3765-E0E2-479F-AA61-87B3BF0810D0}" type="presOf" srcId="{2B2636E3-6889-4A2B-81A6-8B9128A8EA29}" destId="{B564F8AE-0331-4C8D-9CA3-513921C10AA1}" srcOrd="0" destOrd="0" presId="urn:microsoft.com/office/officeart/2005/8/layout/radial1"/>
    <dgm:cxn modelId="{CAAD4682-EE70-49C8-85D3-0398B59DFCB3}" type="presParOf" srcId="{7FF90095-C6C0-4B76-B58A-6C8E708F85AE}" destId="{51940094-8275-482C-98CF-30F01FFF354C}" srcOrd="0" destOrd="0" presId="urn:microsoft.com/office/officeart/2005/8/layout/radial1"/>
    <dgm:cxn modelId="{1DC72866-4877-4D26-97BE-56EB4B103CC1}" type="presParOf" srcId="{7FF90095-C6C0-4B76-B58A-6C8E708F85AE}" destId="{B564F8AE-0331-4C8D-9CA3-513921C10AA1}" srcOrd="1" destOrd="0" presId="urn:microsoft.com/office/officeart/2005/8/layout/radial1"/>
    <dgm:cxn modelId="{6947CAF8-7A4D-4F49-879C-1D18EC0FB21C}" type="presParOf" srcId="{B564F8AE-0331-4C8D-9CA3-513921C10AA1}" destId="{F76C3FEB-651C-4E1B-984C-231E42F11907}" srcOrd="0" destOrd="0" presId="urn:microsoft.com/office/officeart/2005/8/layout/radial1"/>
    <dgm:cxn modelId="{0E402F58-D480-4456-99C2-EACDAA222AE8}" type="presParOf" srcId="{7FF90095-C6C0-4B76-B58A-6C8E708F85AE}" destId="{D21A8ED9-F04B-4A4B-AE10-051F3D18E722}" srcOrd="2" destOrd="0" presId="urn:microsoft.com/office/officeart/2005/8/layout/radial1"/>
    <dgm:cxn modelId="{EF092A93-F8BF-4968-94FC-F55574146075}" type="presParOf" srcId="{7FF90095-C6C0-4B76-B58A-6C8E708F85AE}" destId="{67D7B305-84A5-41B6-8E33-50C48117A9CE}" srcOrd="3" destOrd="0" presId="urn:microsoft.com/office/officeart/2005/8/layout/radial1"/>
    <dgm:cxn modelId="{E7D622A8-D062-43AF-AEE4-6676AA7C9919}" type="presParOf" srcId="{67D7B305-84A5-41B6-8E33-50C48117A9CE}" destId="{865E8119-C60D-4F83-B82D-62916B429386}" srcOrd="0" destOrd="0" presId="urn:microsoft.com/office/officeart/2005/8/layout/radial1"/>
    <dgm:cxn modelId="{9D81CB88-2280-4644-8D56-BE792DD4DA9C}" type="presParOf" srcId="{7FF90095-C6C0-4B76-B58A-6C8E708F85AE}" destId="{5282D742-2E59-4128-92AD-B3CDC4227901}" srcOrd="4" destOrd="0" presId="urn:microsoft.com/office/officeart/2005/8/layout/radial1"/>
    <dgm:cxn modelId="{DA811CB5-9A50-4C76-850D-B8EA86D801D9}" type="presParOf" srcId="{7FF90095-C6C0-4B76-B58A-6C8E708F85AE}" destId="{58F71AE5-DE92-497F-9470-DF39EC6D67D8}" srcOrd="5" destOrd="0" presId="urn:microsoft.com/office/officeart/2005/8/layout/radial1"/>
    <dgm:cxn modelId="{41763FF9-8935-48E6-8EFC-42047F4F73F2}" type="presParOf" srcId="{58F71AE5-DE92-497F-9470-DF39EC6D67D8}" destId="{0808179C-E2B3-4819-BB72-BCA0966075BD}" srcOrd="0" destOrd="0" presId="urn:microsoft.com/office/officeart/2005/8/layout/radial1"/>
    <dgm:cxn modelId="{144DA61F-5E2E-45C2-AA34-C4319DC328BB}" type="presParOf" srcId="{7FF90095-C6C0-4B76-B58A-6C8E708F85AE}" destId="{AF3F7F7C-6419-459B-BCDC-A48602C837F6}" srcOrd="6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1A84F800-0489-4E0D-9209-7AFA5ADBFAB4}" type="doc">
      <dgm:prSet loTypeId="urn:microsoft.com/office/officeart/2005/8/layout/chevron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5BE6A417-49F9-4284-8095-4FC90E81B935}">
      <dgm:prSet phldrT="[Text]"/>
      <dgm:spPr/>
      <dgm:t>
        <a:bodyPr/>
        <a:lstStyle/>
        <a:p>
          <a:r>
            <a:rPr lang="en-US" dirty="0" smtClean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Britannic Bold" pitchFamily="34" charset="0"/>
            </a:rPr>
            <a:t>Cyclic</a:t>
          </a:r>
          <a:endParaRPr lang="en-US" dirty="0"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latin typeface="Britannic Bold" pitchFamily="34" charset="0"/>
          </a:endParaRPr>
        </a:p>
      </dgm:t>
    </dgm:pt>
    <dgm:pt modelId="{D15974AC-433A-459E-BCD4-D3A81B2CCB1D}" type="parTrans" cxnId="{1ED78DB1-4542-445A-8DD2-FC3690B323EE}">
      <dgm:prSet/>
      <dgm:spPr/>
      <dgm:t>
        <a:bodyPr/>
        <a:lstStyle/>
        <a:p>
          <a:endParaRPr lang="en-US"/>
        </a:p>
      </dgm:t>
    </dgm:pt>
    <dgm:pt modelId="{213B85EB-5771-4028-836E-0414FA570B78}" type="sibTrans" cxnId="{1ED78DB1-4542-445A-8DD2-FC3690B323EE}">
      <dgm:prSet/>
      <dgm:spPr/>
      <dgm:t>
        <a:bodyPr/>
        <a:lstStyle/>
        <a:p>
          <a:endParaRPr lang="en-US"/>
        </a:p>
      </dgm:t>
    </dgm:pt>
    <dgm:pt modelId="{90B18922-D612-4BB3-9105-0811084468B6}">
      <dgm:prSet phldrT="[Text]"/>
      <dgm:spPr/>
      <dgm:t>
        <a:bodyPr/>
        <a:lstStyle/>
        <a:p>
          <a:r>
            <a:rPr lang="en-US" dirty="0" smtClean="0"/>
            <a:t>Involves a journey that </a:t>
          </a:r>
          <a:r>
            <a:rPr lang="en-US" b="1" dirty="0" smtClean="0"/>
            <a:t>begins at our home</a:t>
          </a:r>
          <a:r>
            <a:rPr lang="en-US" dirty="0" smtClean="0"/>
            <a:t> and </a:t>
          </a:r>
          <a:r>
            <a:rPr lang="en-US" b="1" dirty="0" smtClean="0"/>
            <a:t>brings us back to it</a:t>
          </a:r>
          <a:r>
            <a:rPr lang="en-US" dirty="0" smtClean="0"/>
            <a:t>.</a:t>
          </a:r>
          <a:endParaRPr lang="en-US" dirty="0"/>
        </a:p>
      </dgm:t>
    </dgm:pt>
    <dgm:pt modelId="{2419EB65-D450-4CAA-9368-5563AEC68F85}" type="parTrans" cxnId="{FD996C94-4777-45C8-9EE4-F425A1E01223}">
      <dgm:prSet/>
      <dgm:spPr/>
      <dgm:t>
        <a:bodyPr/>
        <a:lstStyle/>
        <a:p>
          <a:endParaRPr lang="en-US"/>
        </a:p>
      </dgm:t>
    </dgm:pt>
    <dgm:pt modelId="{84B5B797-CB3D-4A02-B1BD-67F9927EA904}" type="sibTrans" cxnId="{FD996C94-4777-45C8-9EE4-F425A1E01223}">
      <dgm:prSet/>
      <dgm:spPr/>
      <dgm:t>
        <a:bodyPr/>
        <a:lstStyle/>
        <a:p>
          <a:endParaRPr lang="en-US"/>
        </a:p>
      </dgm:t>
    </dgm:pt>
    <dgm:pt modelId="{2394A610-A5B1-471D-BE25-2E2172625E06}">
      <dgm:prSet phldrT="[Text]"/>
      <dgm:spPr/>
      <dgm:t>
        <a:bodyPr/>
        <a:lstStyle/>
        <a:p>
          <a:r>
            <a:rPr lang="en-US" dirty="0" smtClean="0"/>
            <a:t>These movements create </a:t>
          </a:r>
          <a:r>
            <a:rPr lang="en-US" b="1" dirty="0" smtClean="0"/>
            <a:t>activity spaces</a:t>
          </a:r>
          <a:r>
            <a:rPr lang="en-US" dirty="0" smtClean="0"/>
            <a:t>: which are spaces of daily routines.</a:t>
          </a:r>
          <a:endParaRPr lang="en-US" dirty="0"/>
        </a:p>
      </dgm:t>
    </dgm:pt>
    <dgm:pt modelId="{739FA0F9-553A-45F4-8ABC-F693C528547E}" type="parTrans" cxnId="{CFDDC413-1CD4-4958-B977-EB7F84E5199A}">
      <dgm:prSet/>
      <dgm:spPr/>
      <dgm:t>
        <a:bodyPr/>
        <a:lstStyle/>
        <a:p>
          <a:endParaRPr lang="en-US"/>
        </a:p>
      </dgm:t>
    </dgm:pt>
    <dgm:pt modelId="{68DECD17-3A43-4BFF-82E8-4D84BD081B8D}" type="sibTrans" cxnId="{CFDDC413-1CD4-4958-B977-EB7F84E5199A}">
      <dgm:prSet/>
      <dgm:spPr/>
      <dgm:t>
        <a:bodyPr/>
        <a:lstStyle/>
        <a:p>
          <a:endParaRPr lang="en-US"/>
        </a:p>
      </dgm:t>
    </dgm:pt>
    <dgm:pt modelId="{1622388A-5A95-4BFC-90C5-2058E6602375}">
      <dgm:prSet phldrT="[Text]"/>
      <dgm:spPr/>
      <dgm:t>
        <a:bodyPr/>
        <a:lstStyle/>
        <a:p>
          <a:r>
            <a:rPr lang="en-US" dirty="0" smtClean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Britannic Bold" pitchFamily="34" charset="0"/>
            </a:rPr>
            <a:t>Periodic</a:t>
          </a:r>
          <a:endParaRPr lang="en-US" dirty="0"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latin typeface="Britannic Bold" pitchFamily="34" charset="0"/>
          </a:endParaRPr>
        </a:p>
      </dgm:t>
    </dgm:pt>
    <dgm:pt modelId="{A362D86D-0325-4153-A387-39A81159ACC9}" type="parTrans" cxnId="{8B6BA1FD-843D-454A-B8E3-061E5C0B7A6D}">
      <dgm:prSet/>
      <dgm:spPr/>
      <dgm:t>
        <a:bodyPr/>
        <a:lstStyle/>
        <a:p>
          <a:endParaRPr lang="en-US"/>
        </a:p>
      </dgm:t>
    </dgm:pt>
    <dgm:pt modelId="{0C7D4628-E66A-4C1E-92F9-BC1E94A6590B}" type="sibTrans" cxnId="{8B6BA1FD-843D-454A-B8E3-061E5C0B7A6D}">
      <dgm:prSet/>
      <dgm:spPr/>
      <dgm:t>
        <a:bodyPr/>
        <a:lstStyle/>
        <a:p>
          <a:endParaRPr lang="en-US"/>
        </a:p>
      </dgm:t>
    </dgm:pt>
    <dgm:pt modelId="{BD65AA17-A92F-4190-986B-F15EAAA70C1E}">
      <dgm:prSet phldrT="[Text]"/>
      <dgm:spPr/>
      <dgm:t>
        <a:bodyPr/>
        <a:lstStyle/>
        <a:p>
          <a:r>
            <a:rPr lang="en-US" dirty="0" smtClean="0"/>
            <a:t>Periodic movement involves a </a:t>
          </a:r>
          <a:r>
            <a:rPr lang="en-US" b="1" dirty="0" smtClean="0"/>
            <a:t>longer period</a:t>
          </a:r>
          <a:r>
            <a:rPr lang="en-US" dirty="0" smtClean="0"/>
            <a:t> of time </a:t>
          </a:r>
          <a:r>
            <a:rPr lang="en-US" b="1" dirty="0" smtClean="0"/>
            <a:t>away from home</a:t>
          </a:r>
          <a:r>
            <a:rPr lang="en-US" dirty="0" smtClean="0"/>
            <a:t>.</a:t>
          </a:r>
          <a:endParaRPr lang="en-US" dirty="0"/>
        </a:p>
      </dgm:t>
    </dgm:pt>
    <dgm:pt modelId="{AE3513DC-9A38-4CE5-804A-8187503C9BF6}" type="parTrans" cxnId="{489F35B2-CEE3-4645-80F3-204D23652E6F}">
      <dgm:prSet/>
      <dgm:spPr/>
      <dgm:t>
        <a:bodyPr/>
        <a:lstStyle/>
        <a:p>
          <a:endParaRPr lang="en-US"/>
        </a:p>
      </dgm:t>
    </dgm:pt>
    <dgm:pt modelId="{197DE755-018C-4740-95B3-2FD143594556}" type="sibTrans" cxnId="{489F35B2-CEE3-4645-80F3-204D23652E6F}">
      <dgm:prSet/>
      <dgm:spPr/>
      <dgm:t>
        <a:bodyPr/>
        <a:lstStyle/>
        <a:p>
          <a:endParaRPr lang="en-US"/>
        </a:p>
      </dgm:t>
    </dgm:pt>
    <dgm:pt modelId="{D2874ACF-AA7B-4BAC-BCCF-BD08DB21714A}">
      <dgm:prSet phldrT="[Text]"/>
      <dgm:spPr/>
      <dgm:t>
        <a:bodyPr/>
        <a:lstStyle/>
        <a:p>
          <a:r>
            <a:rPr lang="en-US" dirty="0" smtClean="0"/>
            <a:t>In </a:t>
          </a:r>
          <a:r>
            <a:rPr lang="en-US" b="1" dirty="0" smtClean="0"/>
            <a:t>transhumance</a:t>
          </a:r>
          <a:r>
            <a:rPr lang="en-US" dirty="0" smtClean="0"/>
            <a:t>, the periodic movement based on the seasons.</a:t>
          </a:r>
          <a:endParaRPr lang="en-US" dirty="0"/>
        </a:p>
      </dgm:t>
    </dgm:pt>
    <dgm:pt modelId="{0282A91F-EB02-4F1A-8555-05A093F6E6E2}" type="parTrans" cxnId="{49E664EF-7509-4EFD-80E5-DDC6238320E8}">
      <dgm:prSet/>
      <dgm:spPr/>
      <dgm:t>
        <a:bodyPr/>
        <a:lstStyle/>
        <a:p>
          <a:endParaRPr lang="en-US"/>
        </a:p>
      </dgm:t>
    </dgm:pt>
    <dgm:pt modelId="{63A6E200-93EF-41BB-AF18-94208DD80098}" type="sibTrans" cxnId="{49E664EF-7509-4EFD-80E5-DDC6238320E8}">
      <dgm:prSet/>
      <dgm:spPr/>
      <dgm:t>
        <a:bodyPr/>
        <a:lstStyle/>
        <a:p>
          <a:endParaRPr lang="en-US"/>
        </a:p>
      </dgm:t>
    </dgm:pt>
    <dgm:pt modelId="{530C4CBF-2970-43CD-93B2-B524EC40B849}">
      <dgm:prSet phldrT="[Text]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dirty="0" smtClean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Britannic Bold" pitchFamily="34" charset="0"/>
            </a:rPr>
            <a:t>Migration</a:t>
          </a:r>
          <a:endParaRPr lang="en-US" dirty="0"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latin typeface="Britannic Bold" pitchFamily="34" charset="0"/>
          </a:endParaRPr>
        </a:p>
      </dgm:t>
    </dgm:pt>
    <dgm:pt modelId="{41ABE513-79B5-49C1-868C-1268BD37F50F}" type="parTrans" cxnId="{EA3312CD-7245-4DF5-AE9B-AD392600EFC8}">
      <dgm:prSet/>
      <dgm:spPr/>
      <dgm:t>
        <a:bodyPr/>
        <a:lstStyle/>
        <a:p>
          <a:endParaRPr lang="en-US"/>
        </a:p>
      </dgm:t>
    </dgm:pt>
    <dgm:pt modelId="{8D34134F-0674-4C55-A3B9-DDEA7F0F5390}" type="sibTrans" cxnId="{EA3312CD-7245-4DF5-AE9B-AD392600EFC8}">
      <dgm:prSet/>
      <dgm:spPr/>
      <dgm:t>
        <a:bodyPr/>
        <a:lstStyle/>
        <a:p>
          <a:endParaRPr lang="en-US"/>
        </a:p>
      </dgm:t>
    </dgm:pt>
    <dgm:pt modelId="{34300D02-DD9E-4AED-9D95-31217F657395}">
      <dgm:prSet phldrT="[Text]"/>
      <dgm:spPr/>
      <dgm:t>
        <a:bodyPr/>
        <a:lstStyle/>
        <a:p>
          <a:r>
            <a:rPr lang="en-US" b="1" dirty="0" smtClean="0"/>
            <a:t>Permanent</a:t>
          </a:r>
          <a:r>
            <a:rPr lang="en-US" dirty="0" smtClean="0"/>
            <a:t> relocation.</a:t>
          </a:r>
          <a:endParaRPr lang="en-US" dirty="0"/>
        </a:p>
      </dgm:t>
    </dgm:pt>
    <dgm:pt modelId="{C035BD38-BA42-41C7-A76F-AA35513BBB1F}" type="parTrans" cxnId="{781CB986-3C3D-4AEA-ADB3-4F1A7C49068A}">
      <dgm:prSet/>
      <dgm:spPr/>
      <dgm:t>
        <a:bodyPr/>
        <a:lstStyle/>
        <a:p>
          <a:endParaRPr lang="en-US"/>
        </a:p>
      </dgm:t>
    </dgm:pt>
    <dgm:pt modelId="{7105286A-86A8-4F83-AA15-8793BAF581E7}" type="sibTrans" cxnId="{781CB986-3C3D-4AEA-ADB3-4F1A7C49068A}">
      <dgm:prSet/>
      <dgm:spPr/>
      <dgm:t>
        <a:bodyPr/>
        <a:lstStyle/>
        <a:p>
          <a:endParaRPr lang="en-US"/>
        </a:p>
      </dgm:t>
    </dgm:pt>
    <dgm:pt modelId="{20B700E9-FDDB-4D36-B490-79E6235E471E}">
      <dgm:prSet phldrT="[Text]"/>
      <dgm:spPr/>
      <dgm:t>
        <a:bodyPr/>
        <a:lstStyle/>
        <a:p>
          <a:r>
            <a:rPr lang="en-US" b="1" dirty="0" smtClean="0"/>
            <a:t>Internationa</a:t>
          </a:r>
          <a:r>
            <a:rPr lang="en-US" dirty="0" smtClean="0"/>
            <a:t>l (Transnational) Migration – Movement </a:t>
          </a:r>
          <a:r>
            <a:rPr lang="en-US" b="1" dirty="0" smtClean="0"/>
            <a:t>across</a:t>
          </a:r>
          <a:r>
            <a:rPr lang="en-US" dirty="0" smtClean="0"/>
            <a:t> country borders.</a:t>
          </a:r>
          <a:endParaRPr lang="en-US" dirty="0"/>
        </a:p>
      </dgm:t>
    </dgm:pt>
    <dgm:pt modelId="{9EE0ABAB-0DA1-4981-B285-DAE17E967574}" type="parTrans" cxnId="{3791B88E-47ED-4434-9002-87985B8ED656}">
      <dgm:prSet/>
      <dgm:spPr/>
      <dgm:t>
        <a:bodyPr/>
        <a:lstStyle/>
        <a:p>
          <a:endParaRPr lang="en-US"/>
        </a:p>
      </dgm:t>
    </dgm:pt>
    <dgm:pt modelId="{6E2BC5BB-0398-41CA-AC39-4EE2647248C7}" type="sibTrans" cxnId="{3791B88E-47ED-4434-9002-87985B8ED656}">
      <dgm:prSet/>
      <dgm:spPr/>
      <dgm:t>
        <a:bodyPr/>
        <a:lstStyle/>
        <a:p>
          <a:endParaRPr lang="en-US"/>
        </a:p>
      </dgm:t>
    </dgm:pt>
    <dgm:pt modelId="{C8536BB6-DF45-4833-99DE-87094C772BC7}">
      <dgm:prSet phldrT="[Text]"/>
      <dgm:spPr/>
      <dgm:t>
        <a:bodyPr/>
        <a:lstStyle/>
        <a:p>
          <a:r>
            <a:rPr lang="en-US" dirty="0" smtClean="0"/>
            <a:t>Examples: Commuting to Work or School, Vacations, Etc.</a:t>
          </a:r>
          <a:endParaRPr lang="en-US" dirty="0"/>
        </a:p>
      </dgm:t>
    </dgm:pt>
    <dgm:pt modelId="{2F461470-F433-4D8A-BCFC-EF5FB480B861}" type="parTrans" cxnId="{F42BEB4C-2750-4A73-A063-A22CA932977C}">
      <dgm:prSet/>
      <dgm:spPr/>
      <dgm:t>
        <a:bodyPr/>
        <a:lstStyle/>
        <a:p>
          <a:endParaRPr lang="en-US"/>
        </a:p>
      </dgm:t>
    </dgm:pt>
    <dgm:pt modelId="{35DAF07F-6EAF-448E-AD72-E06C255CDE56}" type="sibTrans" cxnId="{F42BEB4C-2750-4A73-A063-A22CA932977C}">
      <dgm:prSet/>
      <dgm:spPr/>
      <dgm:t>
        <a:bodyPr/>
        <a:lstStyle/>
        <a:p>
          <a:endParaRPr lang="en-US"/>
        </a:p>
      </dgm:t>
    </dgm:pt>
    <dgm:pt modelId="{1A85AF67-D420-48A7-B5C1-666A38493891}">
      <dgm:prSet phldrT="[Text]"/>
      <dgm:spPr/>
      <dgm:t>
        <a:bodyPr/>
        <a:lstStyle/>
        <a:p>
          <a:r>
            <a:rPr lang="en-US" dirty="0" smtClean="0"/>
            <a:t>Examples: Migrant labor, Out-of-State College, Military Service</a:t>
          </a:r>
          <a:endParaRPr lang="en-US" dirty="0"/>
        </a:p>
      </dgm:t>
    </dgm:pt>
    <dgm:pt modelId="{63F44FF3-12E9-428A-B36C-076AB02BC264}" type="parTrans" cxnId="{D902BAFD-7F12-4883-A278-BA9AD8FC7049}">
      <dgm:prSet/>
      <dgm:spPr/>
      <dgm:t>
        <a:bodyPr/>
        <a:lstStyle/>
        <a:p>
          <a:endParaRPr lang="en-US"/>
        </a:p>
      </dgm:t>
    </dgm:pt>
    <dgm:pt modelId="{F4747B3F-0114-4CA9-9F99-7736C5C17712}" type="sibTrans" cxnId="{D902BAFD-7F12-4883-A278-BA9AD8FC7049}">
      <dgm:prSet/>
      <dgm:spPr/>
      <dgm:t>
        <a:bodyPr/>
        <a:lstStyle/>
        <a:p>
          <a:endParaRPr lang="en-US"/>
        </a:p>
      </dgm:t>
    </dgm:pt>
    <dgm:pt modelId="{4D756981-9646-4F67-B507-490470BB97D9}">
      <dgm:prSet phldrT="[Text]"/>
      <dgm:spPr/>
      <dgm:t>
        <a:bodyPr/>
        <a:lstStyle/>
        <a:p>
          <a:r>
            <a:rPr lang="en-US" b="1" dirty="0" smtClean="0"/>
            <a:t>Internal</a:t>
          </a:r>
          <a:r>
            <a:rPr lang="en-US" dirty="0" smtClean="0"/>
            <a:t> (Domestic) Migration – Movement </a:t>
          </a:r>
          <a:r>
            <a:rPr lang="en-US" b="1" dirty="0" smtClean="0"/>
            <a:t>within</a:t>
          </a:r>
          <a:r>
            <a:rPr lang="en-US" dirty="0" smtClean="0"/>
            <a:t> a country borders.</a:t>
          </a:r>
          <a:endParaRPr lang="en-US" dirty="0"/>
        </a:p>
      </dgm:t>
    </dgm:pt>
    <dgm:pt modelId="{4556127F-40FC-41E1-A003-5B7B1FA7DBC0}" type="parTrans" cxnId="{46CE7D3E-368D-4828-87D4-430181BC1DEC}">
      <dgm:prSet/>
      <dgm:spPr/>
      <dgm:t>
        <a:bodyPr/>
        <a:lstStyle/>
        <a:p>
          <a:endParaRPr lang="en-US"/>
        </a:p>
      </dgm:t>
    </dgm:pt>
    <dgm:pt modelId="{5B059BD7-0662-4650-B484-8F1AE29D52D9}" type="sibTrans" cxnId="{46CE7D3E-368D-4828-87D4-430181BC1DEC}">
      <dgm:prSet/>
      <dgm:spPr/>
      <dgm:t>
        <a:bodyPr/>
        <a:lstStyle/>
        <a:p>
          <a:endParaRPr lang="en-US"/>
        </a:p>
      </dgm:t>
    </dgm:pt>
    <dgm:pt modelId="{8DD6125F-530B-4A8B-B67D-0A0EB4350AC1}">
      <dgm:prSet phldrT="[Text]"/>
      <dgm:spPr/>
      <dgm:t>
        <a:bodyPr/>
        <a:lstStyle/>
        <a:p>
          <a:r>
            <a:rPr lang="en-US" b="1" dirty="0" smtClean="0"/>
            <a:t>Intraregional</a:t>
          </a:r>
          <a:r>
            <a:rPr lang="en-US" dirty="0" smtClean="0"/>
            <a:t> and </a:t>
          </a:r>
          <a:r>
            <a:rPr lang="en-US" b="1" dirty="0" smtClean="0"/>
            <a:t>Intraregional</a:t>
          </a:r>
          <a:r>
            <a:rPr lang="en-US" dirty="0" smtClean="0"/>
            <a:t> Migration</a:t>
          </a:r>
          <a:endParaRPr lang="en-US" dirty="0"/>
        </a:p>
      </dgm:t>
    </dgm:pt>
    <dgm:pt modelId="{714E45C5-AD08-4A45-A00D-7E6ABC660E24}" type="parTrans" cxnId="{C702708D-B17A-4A49-95BF-DBCE021B3F52}">
      <dgm:prSet/>
      <dgm:spPr/>
      <dgm:t>
        <a:bodyPr/>
        <a:lstStyle/>
        <a:p>
          <a:endParaRPr lang="en-US"/>
        </a:p>
      </dgm:t>
    </dgm:pt>
    <dgm:pt modelId="{E8BA72FC-6352-4FA7-8339-BFF3E4EF2543}" type="sibTrans" cxnId="{C702708D-B17A-4A49-95BF-DBCE021B3F52}">
      <dgm:prSet/>
      <dgm:spPr/>
      <dgm:t>
        <a:bodyPr/>
        <a:lstStyle/>
        <a:p>
          <a:endParaRPr lang="en-US"/>
        </a:p>
      </dgm:t>
    </dgm:pt>
    <dgm:pt modelId="{B15A7003-4CF3-4255-9B23-ABA061DD887E}" type="pres">
      <dgm:prSet presAssocID="{1A84F800-0489-4E0D-9209-7AFA5ADBFAB4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9C21440-D2A5-4285-B066-E0AAF5785D8F}" type="pres">
      <dgm:prSet presAssocID="{5BE6A417-49F9-4284-8095-4FC90E81B935}" presName="composite" presStyleCnt="0"/>
      <dgm:spPr/>
    </dgm:pt>
    <dgm:pt modelId="{AAAF820C-875C-45ED-A65B-1A0B8A1B14F9}" type="pres">
      <dgm:prSet presAssocID="{5BE6A417-49F9-4284-8095-4FC90E81B935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464623B-896A-435B-BB85-548F6490B306}" type="pres">
      <dgm:prSet presAssocID="{5BE6A417-49F9-4284-8095-4FC90E81B935}" presName="descendantText" presStyleLbl="alignAcc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2950F7E-21E4-4953-A5EC-9E566F6A4854}" type="pres">
      <dgm:prSet presAssocID="{213B85EB-5771-4028-836E-0414FA570B78}" presName="sp" presStyleCnt="0"/>
      <dgm:spPr/>
    </dgm:pt>
    <dgm:pt modelId="{B3105CD0-44FE-433B-911C-4F003ED99041}" type="pres">
      <dgm:prSet presAssocID="{1622388A-5A95-4BFC-90C5-2058E6602375}" presName="composite" presStyleCnt="0"/>
      <dgm:spPr/>
    </dgm:pt>
    <dgm:pt modelId="{94EEE2B1-21C0-48D4-9D53-83BFF4767E8F}" type="pres">
      <dgm:prSet presAssocID="{1622388A-5A95-4BFC-90C5-2058E6602375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57C215A-2192-41F6-9A26-E50E7CBC24CB}" type="pres">
      <dgm:prSet presAssocID="{1622388A-5A95-4BFC-90C5-2058E6602375}" presName="descendantText" presStyleLbl="alignAcc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ECABA43-89F5-49AB-B586-5CC0F371F50C}" type="pres">
      <dgm:prSet presAssocID="{0C7D4628-E66A-4C1E-92F9-BC1E94A6590B}" presName="sp" presStyleCnt="0"/>
      <dgm:spPr/>
    </dgm:pt>
    <dgm:pt modelId="{5285A725-B247-4396-8838-2ADEA735E272}" type="pres">
      <dgm:prSet presAssocID="{530C4CBF-2970-43CD-93B2-B524EC40B849}" presName="composite" presStyleCnt="0"/>
      <dgm:spPr/>
    </dgm:pt>
    <dgm:pt modelId="{39684E25-F4C6-4C8A-A2F5-180709E64903}" type="pres">
      <dgm:prSet presAssocID="{530C4CBF-2970-43CD-93B2-B524EC40B849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5847C47-0924-4A1D-AC06-4C8C04E72CAD}" type="pres">
      <dgm:prSet presAssocID="{530C4CBF-2970-43CD-93B2-B524EC40B849}" presName="descendantText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791B88E-47ED-4434-9002-87985B8ED656}" srcId="{530C4CBF-2970-43CD-93B2-B524EC40B849}" destId="{20B700E9-FDDB-4D36-B490-79E6235E471E}" srcOrd="1" destOrd="0" parTransId="{9EE0ABAB-0DA1-4981-B285-DAE17E967574}" sibTransId="{6E2BC5BB-0398-41CA-AC39-4EE2647248C7}"/>
    <dgm:cxn modelId="{73CC0AD2-2CC2-41C0-972E-BB2D83E974F3}" type="presOf" srcId="{8DD6125F-530B-4A8B-B67D-0A0EB4350AC1}" destId="{55847C47-0924-4A1D-AC06-4C8C04E72CAD}" srcOrd="0" destOrd="3" presId="urn:microsoft.com/office/officeart/2005/8/layout/chevron2"/>
    <dgm:cxn modelId="{D902BAFD-7F12-4883-A278-BA9AD8FC7049}" srcId="{1622388A-5A95-4BFC-90C5-2058E6602375}" destId="{1A85AF67-D420-48A7-B5C1-666A38493891}" srcOrd="2" destOrd="0" parTransId="{63F44FF3-12E9-428A-B36C-076AB02BC264}" sibTransId="{F4747B3F-0114-4CA9-9F99-7736C5C17712}"/>
    <dgm:cxn modelId="{489F35B2-CEE3-4645-80F3-204D23652E6F}" srcId="{1622388A-5A95-4BFC-90C5-2058E6602375}" destId="{BD65AA17-A92F-4190-986B-F15EAAA70C1E}" srcOrd="0" destOrd="0" parTransId="{AE3513DC-9A38-4CE5-804A-8187503C9BF6}" sibTransId="{197DE755-018C-4740-95B3-2FD143594556}"/>
    <dgm:cxn modelId="{6CCAC94B-02EC-4830-9EDD-6821C640449B}" type="presOf" srcId="{34300D02-DD9E-4AED-9D95-31217F657395}" destId="{55847C47-0924-4A1D-AC06-4C8C04E72CAD}" srcOrd="0" destOrd="0" presId="urn:microsoft.com/office/officeart/2005/8/layout/chevron2"/>
    <dgm:cxn modelId="{EA3312CD-7245-4DF5-AE9B-AD392600EFC8}" srcId="{1A84F800-0489-4E0D-9209-7AFA5ADBFAB4}" destId="{530C4CBF-2970-43CD-93B2-B524EC40B849}" srcOrd="2" destOrd="0" parTransId="{41ABE513-79B5-49C1-868C-1268BD37F50F}" sibTransId="{8D34134F-0674-4C55-A3B9-DDEA7F0F5390}"/>
    <dgm:cxn modelId="{4C8474E9-8D0D-460C-A6F8-1F1002C34F12}" type="presOf" srcId="{1A84F800-0489-4E0D-9209-7AFA5ADBFAB4}" destId="{B15A7003-4CF3-4255-9B23-ABA061DD887E}" srcOrd="0" destOrd="0" presId="urn:microsoft.com/office/officeart/2005/8/layout/chevron2"/>
    <dgm:cxn modelId="{D1641CAF-7159-42D0-9783-F37CAC930DC1}" type="presOf" srcId="{1A85AF67-D420-48A7-B5C1-666A38493891}" destId="{857C215A-2192-41F6-9A26-E50E7CBC24CB}" srcOrd="0" destOrd="2" presId="urn:microsoft.com/office/officeart/2005/8/layout/chevron2"/>
    <dgm:cxn modelId="{A5A634FD-DC34-42D0-9023-FA588CD36EF1}" type="presOf" srcId="{4D756981-9646-4F67-B507-490470BB97D9}" destId="{55847C47-0924-4A1D-AC06-4C8C04E72CAD}" srcOrd="0" destOrd="2" presId="urn:microsoft.com/office/officeart/2005/8/layout/chevron2"/>
    <dgm:cxn modelId="{C702708D-B17A-4A49-95BF-DBCE021B3F52}" srcId="{530C4CBF-2970-43CD-93B2-B524EC40B849}" destId="{8DD6125F-530B-4A8B-B67D-0A0EB4350AC1}" srcOrd="3" destOrd="0" parTransId="{714E45C5-AD08-4A45-A00D-7E6ABC660E24}" sibTransId="{E8BA72FC-6352-4FA7-8339-BFF3E4EF2543}"/>
    <dgm:cxn modelId="{5CB7D916-D985-4413-930D-C4180C852BBA}" type="presOf" srcId="{5BE6A417-49F9-4284-8095-4FC90E81B935}" destId="{AAAF820C-875C-45ED-A65B-1A0B8A1B14F9}" srcOrd="0" destOrd="0" presId="urn:microsoft.com/office/officeart/2005/8/layout/chevron2"/>
    <dgm:cxn modelId="{CFDDC413-1CD4-4958-B977-EB7F84E5199A}" srcId="{5BE6A417-49F9-4284-8095-4FC90E81B935}" destId="{2394A610-A5B1-471D-BE25-2E2172625E06}" srcOrd="1" destOrd="0" parTransId="{739FA0F9-553A-45F4-8ABC-F693C528547E}" sibTransId="{68DECD17-3A43-4BFF-82E8-4D84BD081B8D}"/>
    <dgm:cxn modelId="{F42BEB4C-2750-4A73-A063-A22CA932977C}" srcId="{5BE6A417-49F9-4284-8095-4FC90E81B935}" destId="{C8536BB6-DF45-4833-99DE-87094C772BC7}" srcOrd="2" destOrd="0" parTransId="{2F461470-F433-4D8A-BCFC-EF5FB480B861}" sibTransId="{35DAF07F-6EAF-448E-AD72-E06C255CDE56}"/>
    <dgm:cxn modelId="{7D04593F-E177-4D43-9B3F-6548C83282BD}" type="presOf" srcId="{2394A610-A5B1-471D-BE25-2E2172625E06}" destId="{6464623B-896A-435B-BB85-548F6490B306}" srcOrd="0" destOrd="1" presId="urn:microsoft.com/office/officeart/2005/8/layout/chevron2"/>
    <dgm:cxn modelId="{8B6BA1FD-843D-454A-B8E3-061E5C0B7A6D}" srcId="{1A84F800-0489-4E0D-9209-7AFA5ADBFAB4}" destId="{1622388A-5A95-4BFC-90C5-2058E6602375}" srcOrd="1" destOrd="0" parTransId="{A362D86D-0325-4153-A387-39A81159ACC9}" sibTransId="{0C7D4628-E66A-4C1E-92F9-BC1E94A6590B}"/>
    <dgm:cxn modelId="{0B89C85B-C53A-4F4C-B8AD-A2CCB129B6E0}" type="presOf" srcId="{D2874ACF-AA7B-4BAC-BCCF-BD08DB21714A}" destId="{857C215A-2192-41F6-9A26-E50E7CBC24CB}" srcOrd="0" destOrd="1" presId="urn:microsoft.com/office/officeart/2005/8/layout/chevron2"/>
    <dgm:cxn modelId="{C6362708-AD6E-4E79-AA7B-EE6DFC0C4626}" type="presOf" srcId="{1622388A-5A95-4BFC-90C5-2058E6602375}" destId="{94EEE2B1-21C0-48D4-9D53-83BFF4767E8F}" srcOrd="0" destOrd="0" presId="urn:microsoft.com/office/officeart/2005/8/layout/chevron2"/>
    <dgm:cxn modelId="{7E278110-B42C-4615-B808-9A0B5ED336AD}" type="presOf" srcId="{90B18922-D612-4BB3-9105-0811084468B6}" destId="{6464623B-896A-435B-BB85-548F6490B306}" srcOrd="0" destOrd="0" presId="urn:microsoft.com/office/officeart/2005/8/layout/chevron2"/>
    <dgm:cxn modelId="{FD996C94-4777-45C8-9EE4-F425A1E01223}" srcId="{5BE6A417-49F9-4284-8095-4FC90E81B935}" destId="{90B18922-D612-4BB3-9105-0811084468B6}" srcOrd="0" destOrd="0" parTransId="{2419EB65-D450-4CAA-9368-5563AEC68F85}" sibTransId="{84B5B797-CB3D-4A02-B1BD-67F9927EA904}"/>
    <dgm:cxn modelId="{5C6DC6A5-F64C-426C-9E88-F8FFC5C5FB83}" type="presOf" srcId="{20B700E9-FDDB-4D36-B490-79E6235E471E}" destId="{55847C47-0924-4A1D-AC06-4C8C04E72CAD}" srcOrd="0" destOrd="1" presId="urn:microsoft.com/office/officeart/2005/8/layout/chevron2"/>
    <dgm:cxn modelId="{49E664EF-7509-4EFD-80E5-DDC6238320E8}" srcId="{1622388A-5A95-4BFC-90C5-2058E6602375}" destId="{D2874ACF-AA7B-4BAC-BCCF-BD08DB21714A}" srcOrd="1" destOrd="0" parTransId="{0282A91F-EB02-4F1A-8555-05A093F6E6E2}" sibTransId="{63A6E200-93EF-41BB-AF18-94208DD80098}"/>
    <dgm:cxn modelId="{46CE7D3E-368D-4828-87D4-430181BC1DEC}" srcId="{530C4CBF-2970-43CD-93B2-B524EC40B849}" destId="{4D756981-9646-4F67-B507-490470BB97D9}" srcOrd="2" destOrd="0" parTransId="{4556127F-40FC-41E1-A003-5B7B1FA7DBC0}" sibTransId="{5B059BD7-0662-4650-B484-8F1AE29D52D9}"/>
    <dgm:cxn modelId="{781CB986-3C3D-4AEA-ADB3-4F1A7C49068A}" srcId="{530C4CBF-2970-43CD-93B2-B524EC40B849}" destId="{34300D02-DD9E-4AED-9D95-31217F657395}" srcOrd="0" destOrd="0" parTransId="{C035BD38-BA42-41C7-A76F-AA35513BBB1F}" sibTransId="{7105286A-86A8-4F83-AA15-8793BAF581E7}"/>
    <dgm:cxn modelId="{5258CEC1-46BD-48D4-B172-E9E7EAC087CC}" type="presOf" srcId="{BD65AA17-A92F-4190-986B-F15EAAA70C1E}" destId="{857C215A-2192-41F6-9A26-E50E7CBC24CB}" srcOrd="0" destOrd="0" presId="urn:microsoft.com/office/officeart/2005/8/layout/chevron2"/>
    <dgm:cxn modelId="{933F8D7C-D57D-4E92-87BE-12892FE0B7E7}" type="presOf" srcId="{C8536BB6-DF45-4833-99DE-87094C772BC7}" destId="{6464623B-896A-435B-BB85-548F6490B306}" srcOrd="0" destOrd="2" presId="urn:microsoft.com/office/officeart/2005/8/layout/chevron2"/>
    <dgm:cxn modelId="{635B531D-4AC0-4F07-9118-FDAAFCB5817D}" type="presOf" srcId="{530C4CBF-2970-43CD-93B2-B524EC40B849}" destId="{39684E25-F4C6-4C8A-A2F5-180709E64903}" srcOrd="0" destOrd="0" presId="urn:microsoft.com/office/officeart/2005/8/layout/chevron2"/>
    <dgm:cxn modelId="{1ED78DB1-4542-445A-8DD2-FC3690B323EE}" srcId="{1A84F800-0489-4E0D-9209-7AFA5ADBFAB4}" destId="{5BE6A417-49F9-4284-8095-4FC90E81B935}" srcOrd="0" destOrd="0" parTransId="{D15974AC-433A-459E-BCD4-D3A81B2CCB1D}" sibTransId="{213B85EB-5771-4028-836E-0414FA570B78}"/>
    <dgm:cxn modelId="{CBF4EB05-2CDD-4614-801C-6F5423690322}" type="presParOf" srcId="{B15A7003-4CF3-4255-9B23-ABA061DD887E}" destId="{69C21440-D2A5-4285-B066-E0AAF5785D8F}" srcOrd="0" destOrd="0" presId="urn:microsoft.com/office/officeart/2005/8/layout/chevron2"/>
    <dgm:cxn modelId="{94C60BAF-8A52-4C27-B886-9EF79B9C5DD2}" type="presParOf" srcId="{69C21440-D2A5-4285-B066-E0AAF5785D8F}" destId="{AAAF820C-875C-45ED-A65B-1A0B8A1B14F9}" srcOrd="0" destOrd="0" presId="urn:microsoft.com/office/officeart/2005/8/layout/chevron2"/>
    <dgm:cxn modelId="{F27AAD56-FDED-4C43-85EC-A9573C7B8E5E}" type="presParOf" srcId="{69C21440-D2A5-4285-B066-E0AAF5785D8F}" destId="{6464623B-896A-435B-BB85-548F6490B306}" srcOrd="1" destOrd="0" presId="urn:microsoft.com/office/officeart/2005/8/layout/chevron2"/>
    <dgm:cxn modelId="{820D6796-E318-4092-B73D-959DA1892DAB}" type="presParOf" srcId="{B15A7003-4CF3-4255-9B23-ABA061DD887E}" destId="{12950F7E-21E4-4953-A5EC-9E566F6A4854}" srcOrd="1" destOrd="0" presId="urn:microsoft.com/office/officeart/2005/8/layout/chevron2"/>
    <dgm:cxn modelId="{633EC7F1-5969-4CB5-9323-2C2352B9F6CC}" type="presParOf" srcId="{B15A7003-4CF3-4255-9B23-ABA061DD887E}" destId="{B3105CD0-44FE-433B-911C-4F003ED99041}" srcOrd="2" destOrd="0" presId="urn:microsoft.com/office/officeart/2005/8/layout/chevron2"/>
    <dgm:cxn modelId="{8DBDB62B-7958-4F32-B4B0-55C1AE77EAC9}" type="presParOf" srcId="{B3105CD0-44FE-433B-911C-4F003ED99041}" destId="{94EEE2B1-21C0-48D4-9D53-83BFF4767E8F}" srcOrd="0" destOrd="0" presId="urn:microsoft.com/office/officeart/2005/8/layout/chevron2"/>
    <dgm:cxn modelId="{8C4AC42A-936D-49CA-BD1E-C4ACE40AC2B7}" type="presParOf" srcId="{B3105CD0-44FE-433B-911C-4F003ED99041}" destId="{857C215A-2192-41F6-9A26-E50E7CBC24CB}" srcOrd="1" destOrd="0" presId="urn:microsoft.com/office/officeart/2005/8/layout/chevron2"/>
    <dgm:cxn modelId="{4E6F9C86-37C0-4CC1-B449-E53917F3D991}" type="presParOf" srcId="{B15A7003-4CF3-4255-9B23-ABA061DD887E}" destId="{9ECABA43-89F5-49AB-B586-5CC0F371F50C}" srcOrd="3" destOrd="0" presId="urn:microsoft.com/office/officeart/2005/8/layout/chevron2"/>
    <dgm:cxn modelId="{2BDEE5A4-934F-4E3D-8F76-A5694CC9B633}" type="presParOf" srcId="{B15A7003-4CF3-4255-9B23-ABA061DD887E}" destId="{5285A725-B247-4396-8838-2ADEA735E272}" srcOrd="4" destOrd="0" presId="urn:microsoft.com/office/officeart/2005/8/layout/chevron2"/>
    <dgm:cxn modelId="{C7B65718-C5EE-41DF-8942-5EFB9FD84F4B}" type="presParOf" srcId="{5285A725-B247-4396-8838-2ADEA735E272}" destId="{39684E25-F4C6-4C8A-A2F5-180709E64903}" srcOrd="0" destOrd="0" presId="urn:microsoft.com/office/officeart/2005/8/layout/chevron2"/>
    <dgm:cxn modelId="{15AA158B-9CF7-42C8-BADC-1FAC5812AAEE}" type="presParOf" srcId="{5285A725-B247-4396-8838-2ADEA735E272}" destId="{55847C47-0924-4A1D-AC06-4C8C04E72CAD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3ECA6553-06B5-437A-87C9-521C2A518C01}" type="doc">
      <dgm:prSet loTypeId="urn:microsoft.com/office/officeart/2005/8/layout/radial1" loCatId="cycle" qsTypeId="urn:microsoft.com/office/officeart/2005/8/quickstyle/3d1" qsCatId="3D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E3D6652B-37E7-4FB3-AE8C-E7F47B56E400}">
      <dgm:prSet phldrT="[Text]"/>
      <dgm:spPr/>
      <dgm:t>
        <a:bodyPr/>
        <a:lstStyle/>
        <a:p>
          <a:r>
            <a:rPr lang="en-US" dirty="0" smtClean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Fears of Persecution</a:t>
          </a:r>
          <a:endParaRPr lang="en-US" dirty="0"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a:endParaRPr>
        </a:p>
      </dgm:t>
    </dgm:pt>
    <dgm:pt modelId="{88499378-01C9-4ECE-AA62-3EEDEACF8204}" type="parTrans" cxnId="{AA7D5C3C-1A5D-4AEF-B3E4-F11CFCEF8714}">
      <dgm:prSet/>
      <dgm:spPr/>
      <dgm:t>
        <a:bodyPr/>
        <a:lstStyle/>
        <a:p>
          <a:endParaRPr lang="en-US"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a:endParaRPr>
        </a:p>
      </dgm:t>
    </dgm:pt>
    <dgm:pt modelId="{6578B772-58E8-4259-8FD1-719E45618DE8}" type="sibTrans" cxnId="{AA7D5C3C-1A5D-4AEF-B3E4-F11CFCEF8714}">
      <dgm:prSet/>
      <dgm:spPr/>
      <dgm:t>
        <a:bodyPr/>
        <a:lstStyle/>
        <a:p>
          <a:endParaRPr lang="en-US"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a:endParaRPr>
        </a:p>
      </dgm:t>
    </dgm:pt>
    <dgm:pt modelId="{8115F6B5-647F-45C7-BA81-09F8B63DB950}">
      <dgm:prSet phldrT="[Text]"/>
      <dgm:spPr/>
      <dgm:t>
        <a:bodyPr/>
        <a:lstStyle/>
        <a:p>
          <a:r>
            <a:rPr lang="en-US" dirty="0" smtClean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Race</a:t>
          </a:r>
          <a:endParaRPr lang="en-US" dirty="0"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a:endParaRPr>
        </a:p>
      </dgm:t>
    </dgm:pt>
    <dgm:pt modelId="{0E2EE73E-4FAB-4C08-B398-F884720C5704}" type="parTrans" cxnId="{C75CE73E-B47D-4AC6-BCB2-454B482EA4C8}">
      <dgm:prSet/>
      <dgm:spPr/>
      <dgm:t>
        <a:bodyPr/>
        <a:lstStyle/>
        <a:p>
          <a:endParaRPr lang="en-US" dirty="0"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a:endParaRPr>
        </a:p>
      </dgm:t>
    </dgm:pt>
    <dgm:pt modelId="{F899E78C-F6E1-4D9C-B96E-2D6D51E09533}" type="sibTrans" cxnId="{C75CE73E-B47D-4AC6-BCB2-454B482EA4C8}">
      <dgm:prSet/>
      <dgm:spPr/>
      <dgm:t>
        <a:bodyPr/>
        <a:lstStyle/>
        <a:p>
          <a:endParaRPr lang="en-US"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a:endParaRPr>
        </a:p>
      </dgm:t>
    </dgm:pt>
    <dgm:pt modelId="{495E8340-66AD-4D15-9D4C-61CF1CAF0DBC}">
      <dgm:prSet phldrT="[Text]"/>
      <dgm:spPr/>
      <dgm:t>
        <a:bodyPr/>
        <a:lstStyle/>
        <a:p>
          <a:r>
            <a:rPr lang="en-US" dirty="0" smtClean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Religion</a:t>
          </a:r>
          <a:endParaRPr lang="en-US" dirty="0"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a:endParaRPr>
        </a:p>
      </dgm:t>
    </dgm:pt>
    <dgm:pt modelId="{AC313A63-A1A6-4A5C-9F49-23474107CFE0}" type="parTrans" cxnId="{CCBA757D-8D42-4212-AC0E-DD69F4096728}">
      <dgm:prSet/>
      <dgm:spPr/>
      <dgm:t>
        <a:bodyPr/>
        <a:lstStyle/>
        <a:p>
          <a:endParaRPr lang="en-US" dirty="0"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a:endParaRPr>
        </a:p>
      </dgm:t>
    </dgm:pt>
    <dgm:pt modelId="{D6CF7301-0A84-4516-B1C0-1D87EDB044E3}" type="sibTrans" cxnId="{CCBA757D-8D42-4212-AC0E-DD69F4096728}">
      <dgm:prSet/>
      <dgm:spPr/>
      <dgm:t>
        <a:bodyPr/>
        <a:lstStyle/>
        <a:p>
          <a:endParaRPr lang="en-US"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a:endParaRPr>
        </a:p>
      </dgm:t>
    </dgm:pt>
    <dgm:pt modelId="{E424F8DC-9AA7-4D96-B78F-81FB8974D5F8}">
      <dgm:prSet phldrT="[Text]"/>
      <dgm:spPr/>
      <dgm:t>
        <a:bodyPr/>
        <a:lstStyle/>
        <a:p>
          <a:r>
            <a:rPr lang="en-US" dirty="0" smtClean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Nationality</a:t>
          </a:r>
          <a:endParaRPr lang="en-US" dirty="0"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a:endParaRPr>
        </a:p>
      </dgm:t>
    </dgm:pt>
    <dgm:pt modelId="{01927F7F-E39A-4410-9D88-6611AB574E3C}" type="parTrans" cxnId="{1443DE07-526F-4256-B7E6-21325131DCD6}">
      <dgm:prSet/>
      <dgm:spPr/>
      <dgm:t>
        <a:bodyPr/>
        <a:lstStyle/>
        <a:p>
          <a:endParaRPr lang="en-US" dirty="0"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a:endParaRPr>
        </a:p>
      </dgm:t>
    </dgm:pt>
    <dgm:pt modelId="{FAF217CF-F575-4EF4-8010-6D12C114DD55}" type="sibTrans" cxnId="{1443DE07-526F-4256-B7E6-21325131DCD6}">
      <dgm:prSet/>
      <dgm:spPr/>
      <dgm:t>
        <a:bodyPr/>
        <a:lstStyle/>
        <a:p>
          <a:endParaRPr lang="en-US"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a:endParaRPr>
        </a:p>
      </dgm:t>
    </dgm:pt>
    <dgm:pt modelId="{E4F47F97-E187-40FD-87C4-2194FDD8900D}">
      <dgm:prSet phldrT="[Text]"/>
      <dgm:spPr/>
      <dgm:t>
        <a:bodyPr/>
        <a:lstStyle/>
        <a:p>
          <a:r>
            <a:rPr lang="en-US" dirty="0" smtClean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Social Group Membership</a:t>
          </a:r>
          <a:endParaRPr lang="en-US" dirty="0"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a:endParaRPr>
        </a:p>
      </dgm:t>
    </dgm:pt>
    <dgm:pt modelId="{BF4FE026-CD60-4EF9-991A-7C7AF345B8D0}" type="parTrans" cxnId="{8DE94D52-ED80-4E5E-A18F-D6358D57F6C9}">
      <dgm:prSet/>
      <dgm:spPr/>
      <dgm:t>
        <a:bodyPr/>
        <a:lstStyle/>
        <a:p>
          <a:endParaRPr lang="en-US" dirty="0"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a:endParaRPr>
        </a:p>
      </dgm:t>
    </dgm:pt>
    <dgm:pt modelId="{6DB51C34-2D7F-47A7-986E-2608BC8308B0}" type="sibTrans" cxnId="{8DE94D52-ED80-4E5E-A18F-D6358D57F6C9}">
      <dgm:prSet/>
      <dgm:spPr/>
      <dgm:t>
        <a:bodyPr/>
        <a:lstStyle/>
        <a:p>
          <a:endParaRPr lang="en-US"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a:endParaRPr>
        </a:p>
      </dgm:t>
    </dgm:pt>
    <dgm:pt modelId="{E31BE0B9-4B1C-4865-A26D-BB125015EAE8}">
      <dgm:prSet phldrT="[Text]"/>
      <dgm:spPr/>
      <dgm:t>
        <a:bodyPr/>
        <a:lstStyle/>
        <a:p>
          <a:r>
            <a:rPr lang="en-US" dirty="0" smtClean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Political Opinions</a:t>
          </a:r>
          <a:endParaRPr lang="en-US" dirty="0"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a:endParaRPr>
        </a:p>
      </dgm:t>
    </dgm:pt>
    <dgm:pt modelId="{FCCE0498-1043-4B1C-ADBD-607A29EADBDD}" type="parTrans" cxnId="{683788F0-9274-4481-B7F7-D4705842F0C8}">
      <dgm:prSet/>
      <dgm:spPr/>
      <dgm:t>
        <a:bodyPr/>
        <a:lstStyle/>
        <a:p>
          <a:endParaRPr lang="en-US" dirty="0"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a:endParaRPr>
        </a:p>
      </dgm:t>
    </dgm:pt>
    <dgm:pt modelId="{7782D2C9-8F74-4582-8590-C6709B709A16}" type="sibTrans" cxnId="{683788F0-9274-4481-B7F7-D4705842F0C8}">
      <dgm:prSet/>
      <dgm:spPr/>
      <dgm:t>
        <a:bodyPr/>
        <a:lstStyle/>
        <a:p>
          <a:endParaRPr lang="en-US"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a:endParaRPr>
        </a:p>
      </dgm:t>
    </dgm:pt>
    <dgm:pt modelId="{EBFD7B0F-234A-4AF3-B63F-4DD7EA752FDD}" type="pres">
      <dgm:prSet presAssocID="{3ECA6553-06B5-437A-87C9-521C2A518C01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4DC52E0-52A4-4C60-9FAA-CD10F2E00E39}" type="pres">
      <dgm:prSet presAssocID="{E3D6652B-37E7-4FB3-AE8C-E7F47B56E400}" presName="centerShape" presStyleLbl="node0" presStyleIdx="0" presStyleCnt="1"/>
      <dgm:spPr/>
      <dgm:t>
        <a:bodyPr/>
        <a:lstStyle/>
        <a:p>
          <a:endParaRPr lang="en-US"/>
        </a:p>
      </dgm:t>
    </dgm:pt>
    <dgm:pt modelId="{1D4A5570-AF7C-494D-94F1-EF0EBAC0E2A1}" type="pres">
      <dgm:prSet presAssocID="{0E2EE73E-4FAB-4C08-B398-F884720C5704}" presName="Name9" presStyleLbl="parChTrans1D2" presStyleIdx="0" presStyleCnt="5"/>
      <dgm:spPr/>
      <dgm:t>
        <a:bodyPr/>
        <a:lstStyle/>
        <a:p>
          <a:endParaRPr lang="en-US"/>
        </a:p>
      </dgm:t>
    </dgm:pt>
    <dgm:pt modelId="{3DE9EE52-0FA3-4ADE-9F98-BF81B654DBEE}" type="pres">
      <dgm:prSet presAssocID="{0E2EE73E-4FAB-4C08-B398-F884720C5704}" presName="connTx" presStyleLbl="parChTrans1D2" presStyleIdx="0" presStyleCnt="5"/>
      <dgm:spPr/>
      <dgm:t>
        <a:bodyPr/>
        <a:lstStyle/>
        <a:p>
          <a:endParaRPr lang="en-US"/>
        </a:p>
      </dgm:t>
    </dgm:pt>
    <dgm:pt modelId="{4A86056F-57E0-4BA6-8863-71B2A1B200D7}" type="pres">
      <dgm:prSet presAssocID="{8115F6B5-647F-45C7-BA81-09F8B63DB950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4EAB1D9-56EB-4FE8-A008-635C14F46248}" type="pres">
      <dgm:prSet presAssocID="{AC313A63-A1A6-4A5C-9F49-23474107CFE0}" presName="Name9" presStyleLbl="parChTrans1D2" presStyleIdx="1" presStyleCnt="5"/>
      <dgm:spPr/>
      <dgm:t>
        <a:bodyPr/>
        <a:lstStyle/>
        <a:p>
          <a:endParaRPr lang="en-US"/>
        </a:p>
      </dgm:t>
    </dgm:pt>
    <dgm:pt modelId="{C61C38AA-BC42-4572-A62F-01143251ECE5}" type="pres">
      <dgm:prSet presAssocID="{AC313A63-A1A6-4A5C-9F49-23474107CFE0}" presName="connTx" presStyleLbl="parChTrans1D2" presStyleIdx="1" presStyleCnt="5"/>
      <dgm:spPr/>
      <dgm:t>
        <a:bodyPr/>
        <a:lstStyle/>
        <a:p>
          <a:endParaRPr lang="en-US"/>
        </a:p>
      </dgm:t>
    </dgm:pt>
    <dgm:pt modelId="{C97F1156-BBD5-4C0C-9F15-8058A1F521D8}" type="pres">
      <dgm:prSet presAssocID="{495E8340-66AD-4D15-9D4C-61CF1CAF0DBC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15581C2-0286-4AEE-866F-27314B6FB343}" type="pres">
      <dgm:prSet presAssocID="{01927F7F-E39A-4410-9D88-6611AB574E3C}" presName="Name9" presStyleLbl="parChTrans1D2" presStyleIdx="2" presStyleCnt="5"/>
      <dgm:spPr/>
      <dgm:t>
        <a:bodyPr/>
        <a:lstStyle/>
        <a:p>
          <a:endParaRPr lang="en-US"/>
        </a:p>
      </dgm:t>
    </dgm:pt>
    <dgm:pt modelId="{4C0F357C-C1CD-4777-8938-526B87FDAA77}" type="pres">
      <dgm:prSet presAssocID="{01927F7F-E39A-4410-9D88-6611AB574E3C}" presName="connTx" presStyleLbl="parChTrans1D2" presStyleIdx="2" presStyleCnt="5"/>
      <dgm:spPr/>
      <dgm:t>
        <a:bodyPr/>
        <a:lstStyle/>
        <a:p>
          <a:endParaRPr lang="en-US"/>
        </a:p>
      </dgm:t>
    </dgm:pt>
    <dgm:pt modelId="{08569311-F9FD-4A86-9C11-D03ADD0A092E}" type="pres">
      <dgm:prSet presAssocID="{E424F8DC-9AA7-4D96-B78F-81FB8974D5F8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AC87D5D-8018-4028-BD98-666E84938032}" type="pres">
      <dgm:prSet presAssocID="{BF4FE026-CD60-4EF9-991A-7C7AF345B8D0}" presName="Name9" presStyleLbl="parChTrans1D2" presStyleIdx="3" presStyleCnt="5"/>
      <dgm:spPr/>
      <dgm:t>
        <a:bodyPr/>
        <a:lstStyle/>
        <a:p>
          <a:endParaRPr lang="en-US"/>
        </a:p>
      </dgm:t>
    </dgm:pt>
    <dgm:pt modelId="{550A7D98-268F-4680-8243-F6ABF1CD8FAA}" type="pres">
      <dgm:prSet presAssocID="{BF4FE026-CD60-4EF9-991A-7C7AF345B8D0}" presName="connTx" presStyleLbl="parChTrans1D2" presStyleIdx="3" presStyleCnt="5"/>
      <dgm:spPr/>
      <dgm:t>
        <a:bodyPr/>
        <a:lstStyle/>
        <a:p>
          <a:endParaRPr lang="en-US"/>
        </a:p>
      </dgm:t>
    </dgm:pt>
    <dgm:pt modelId="{498417B4-27CC-493B-ADEF-8D9B6910BBD6}" type="pres">
      <dgm:prSet presAssocID="{E4F47F97-E187-40FD-87C4-2194FDD8900D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55D45C7-E89C-489D-AFFF-7DF22790B8F1}" type="pres">
      <dgm:prSet presAssocID="{FCCE0498-1043-4B1C-ADBD-607A29EADBDD}" presName="Name9" presStyleLbl="parChTrans1D2" presStyleIdx="4" presStyleCnt="5"/>
      <dgm:spPr/>
      <dgm:t>
        <a:bodyPr/>
        <a:lstStyle/>
        <a:p>
          <a:endParaRPr lang="en-US"/>
        </a:p>
      </dgm:t>
    </dgm:pt>
    <dgm:pt modelId="{1141F850-80E6-44D2-82E7-FFF373E64E75}" type="pres">
      <dgm:prSet presAssocID="{FCCE0498-1043-4B1C-ADBD-607A29EADBDD}" presName="connTx" presStyleLbl="parChTrans1D2" presStyleIdx="4" presStyleCnt="5"/>
      <dgm:spPr/>
      <dgm:t>
        <a:bodyPr/>
        <a:lstStyle/>
        <a:p>
          <a:endParaRPr lang="en-US"/>
        </a:p>
      </dgm:t>
    </dgm:pt>
    <dgm:pt modelId="{B3C70AD7-B130-4562-8D3F-94F4C0CDAF92}" type="pres">
      <dgm:prSet presAssocID="{E31BE0B9-4B1C-4865-A26D-BB125015EAE8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F11ED7D-4A53-42DD-8A69-EB1E8AB87312}" type="presOf" srcId="{E4F47F97-E187-40FD-87C4-2194FDD8900D}" destId="{498417B4-27CC-493B-ADEF-8D9B6910BBD6}" srcOrd="0" destOrd="0" presId="urn:microsoft.com/office/officeart/2005/8/layout/radial1"/>
    <dgm:cxn modelId="{1A487168-F0F8-403E-8E7C-1AB6DFBFA991}" type="presOf" srcId="{495E8340-66AD-4D15-9D4C-61CF1CAF0DBC}" destId="{C97F1156-BBD5-4C0C-9F15-8058A1F521D8}" srcOrd="0" destOrd="0" presId="urn:microsoft.com/office/officeart/2005/8/layout/radial1"/>
    <dgm:cxn modelId="{683788F0-9274-4481-B7F7-D4705842F0C8}" srcId="{E3D6652B-37E7-4FB3-AE8C-E7F47B56E400}" destId="{E31BE0B9-4B1C-4865-A26D-BB125015EAE8}" srcOrd="4" destOrd="0" parTransId="{FCCE0498-1043-4B1C-ADBD-607A29EADBDD}" sibTransId="{7782D2C9-8F74-4582-8590-C6709B709A16}"/>
    <dgm:cxn modelId="{71457A3A-BC15-42A5-B6D5-4FE6D1DB2F9F}" type="presOf" srcId="{E31BE0B9-4B1C-4865-A26D-BB125015EAE8}" destId="{B3C70AD7-B130-4562-8D3F-94F4C0CDAF92}" srcOrd="0" destOrd="0" presId="urn:microsoft.com/office/officeart/2005/8/layout/radial1"/>
    <dgm:cxn modelId="{99B2527A-A102-4FA1-A268-7F3304AE8ED6}" type="presOf" srcId="{01927F7F-E39A-4410-9D88-6611AB574E3C}" destId="{915581C2-0286-4AEE-866F-27314B6FB343}" srcOrd="0" destOrd="0" presId="urn:microsoft.com/office/officeart/2005/8/layout/radial1"/>
    <dgm:cxn modelId="{98F62FF5-B442-48C2-8495-9A6AD0B3794E}" type="presOf" srcId="{0E2EE73E-4FAB-4C08-B398-F884720C5704}" destId="{1D4A5570-AF7C-494D-94F1-EF0EBAC0E2A1}" srcOrd="0" destOrd="0" presId="urn:microsoft.com/office/officeart/2005/8/layout/radial1"/>
    <dgm:cxn modelId="{AA7D5C3C-1A5D-4AEF-B3E4-F11CFCEF8714}" srcId="{3ECA6553-06B5-437A-87C9-521C2A518C01}" destId="{E3D6652B-37E7-4FB3-AE8C-E7F47B56E400}" srcOrd="0" destOrd="0" parTransId="{88499378-01C9-4ECE-AA62-3EEDEACF8204}" sibTransId="{6578B772-58E8-4259-8FD1-719E45618DE8}"/>
    <dgm:cxn modelId="{34B3CEF7-2C55-4991-95A3-3376C68BBC86}" type="presOf" srcId="{01927F7F-E39A-4410-9D88-6611AB574E3C}" destId="{4C0F357C-C1CD-4777-8938-526B87FDAA77}" srcOrd="1" destOrd="0" presId="urn:microsoft.com/office/officeart/2005/8/layout/radial1"/>
    <dgm:cxn modelId="{C75CE73E-B47D-4AC6-BCB2-454B482EA4C8}" srcId="{E3D6652B-37E7-4FB3-AE8C-E7F47B56E400}" destId="{8115F6B5-647F-45C7-BA81-09F8B63DB950}" srcOrd="0" destOrd="0" parTransId="{0E2EE73E-4FAB-4C08-B398-F884720C5704}" sibTransId="{F899E78C-F6E1-4D9C-B96E-2D6D51E09533}"/>
    <dgm:cxn modelId="{7E436203-A28E-4F15-87F2-053AF2A862C1}" type="presOf" srcId="{AC313A63-A1A6-4A5C-9F49-23474107CFE0}" destId="{54EAB1D9-56EB-4FE8-A008-635C14F46248}" srcOrd="0" destOrd="0" presId="urn:microsoft.com/office/officeart/2005/8/layout/radial1"/>
    <dgm:cxn modelId="{1443DE07-526F-4256-B7E6-21325131DCD6}" srcId="{E3D6652B-37E7-4FB3-AE8C-E7F47B56E400}" destId="{E424F8DC-9AA7-4D96-B78F-81FB8974D5F8}" srcOrd="2" destOrd="0" parTransId="{01927F7F-E39A-4410-9D88-6611AB574E3C}" sibTransId="{FAF217CF-F575-4EF4-8010-6D12C114DD55}"/>
    <dgm:cxn modelId="{FCF99B8F-BD58-43D8-9BAD-8256E8D59360}" type="presOf" srcId="{AC313A63-A1A6-4A5C-9F49-23474107CFE0}" destId="{C61C38AA-BC42-4572-A62F-01143251ECE5}" srcOrd="1" destOrd="0" presId="urn:microsoft.com/office/officeart/2005/8/layout/radial1"/>
    <dgm:cxn modelId="{B14B538C-BB44-4DA5-A3FE-190076ECE663}" type="presOf" srcId="{8115F6B5-647F-45C7-BA81-09F8B63DB950}" destId="{4A86056F-57E0-4BA6-8863-71B2A1B200D7}" srcOrd="0" destOrd="0" presId="urn:microsoft.com/office/officeart/2005/8/layout/radial1"/>
    <dgm:cxn modelId="{E34E0EAF-755E-4E64-8755-5FCCCD297E94}" type="presOf" srcId="{FCCE0498-1043-4B1C-ADBD-607A29EADBDD}" destId="{1141F850-80E6-44D2-82E7-FFF373E64E75}" srcOrd="1" destOrd="0" presId="urn:microsoft.com/office/officeart/2005/8/layout/radial1"/>
    <dgm:cxn modelId="{D534B370-870E-4BB4-B35F-8F5751169D11}" type="presOf" srcId="{FCCE0498-1043-4B1C-ADBD-607A29EADBDD}" destId="{255D45C7-E89C-489D-AFFF-7DF22790B8F1}" srcOrd="0" destOrd="0" presId="urn:microsoft.com/office/officeart/2005/8/layout/radial1"/>
    <dgm:cxn modelId="{53416243-9A2C-4EC6-B557-95EC4ADF2A8F}" type="presOf" srcId="{0E2EE73E-4FAB-4C08-B398-F884720C5704}" destId="{3DE9EE52-0FA3-4ADE-9F98-BF81B654DBEE}" srcOrd="1" destOrd="0" presId="urn:microsoft.com/office/officeart/2005/8/layout/radial1"/>
    <dgm:cxn modelId="{FED60E48-4431-4909-BE21-8D978802E1C8}" type="presOf" srcId="{E424F8DC-9AA7-4D96-B78F-81FB8974D5F8}" destId="{08569311-F9FD-4A86-9C11-D03ADD0A092E}" srcOrd="0" destOrd="0" presId="urn:microsoft.com/office/officeart/2005/8/layout/radial1"/>
    <dgm:cxn modelId="{A32E6595-EAF9-439F-BB39-7193F5984ACE}" type="presOf" srcId="{3ECA6553-06B5-437A-87C9-521C2A518C01}" destId="{EBFD7B0F-234A-4AF3-B63F-4DD7EA752FDD}" srcOrd="0" destOrd="0" presId="urn:microsoft.com/office/officeart/2005/8/layout/radial1"/>
    <dgm:cxn modelId="{8DE94D52-ED80-4E5E-A18F-D6358D57F6C9}" srcId="{E3D6652B-37E7-4FB3-AE8C-E7F47B56E400}" destId="{E4F47F97-E187-40FD-87C4-2194FDD8900D}" srcOrd="3" destOrd="0" parTransId="{BF4FE026-CD60-4EF9-991A-7C7AF345B8D0}" sibTransId="{6DB51C34-2D7F-47A7-986E-2608BC8308B0}"/>
    <dgm:cxn modelId="{0968CE65-A3F7-4EFA-89D0-F6993D870BD0}" type="presOf" srcId="{E3D6652B-37E7-4FB3-AE8C-E7F47B56E400}" destId="{54DC52E0-52A4-4C60-9FAA-CD10F2E00E39}" srcOrd="0" destOrd="0" presId="urn:microsoft.com/office/officeart/2005/8/layout/radial1"/>
    <dgm:cxn modelId="{CCBA757D-8D42-4212-AC0E-DD69F4096728}" srcId="{E3D6652B-37E7-4FB3-AE8C-E7F47B56E400}" destId="{495E8340-66AD-4D15-9D4C-61CF1CAF0DBC}" srcOrd="1" destOrd="0" parTransId="{AC313A63-A1A6-4A5C-9F49-23474107CFE0}" sibTransId="{D6CF7301-0A84-4516-B1C0-1D87EDB044E3}"/>
    <dgm:cxn modelId="{B6E23485-9396-4879-9644-C94BA344789C}" type="presOf" srcId="{BF4FE026-CD60-4EF9-991A-7C7AF345B8D0}" destId="{550A7D98-268F-4680-8243-F6ABF1CD8FAA}" srcOrd="1" destOrd="0" presId="urn:microsoft.com/office/officeart/2005/8/layout/radial1"/>
    <dgm:cxn modelId="{6E1BBAC0-042B-4479-AFD3-F614AA2BF2B1}" type="presOf" srcId="{BF4FE026-CD60-4EF9-991A-7C7AF345B8D0}" destId="{4AC87D5D-8018-4028-BD98-666E84938032}" srcOrd="0" destOrd="0" presId="urn:microsoft.com/office/officeart/2005/8/layout/radial1"/>
    <dgm:cxn modelId="{A34F7FDB-80B9-4D17-BE05-3BD3F7BCABE3}" type="presParOf" srcId="{EBFD7B0F-234A-4AF3-B63F-4DD7EA752FDD}" destId="{54DC52E0-52A4-4C60-9FAA-CD10F2E00E39}" srcOrd="0" destOrd="0" presId="urn:microsoft.com/office/officeart/2005/8/layout/radial1"/>
    <dgm:cxn modelId="{E35882F1-4405-457D-8683-3B5D495A2B01}" type="presParOf" srcId="{EBFD7B0F-234A-4AF3-B63F-4DD7EA752FDD}" destId="{1D4A5570-AF7C-494D-94F1-EF0EBAC0E2A1}" srcOrd="1" destOrd="0" presId="urn:microsoft.com/office/officeart/2005/8/layout/radial1"/>
    <dgm:cxn modelId="{F3E81FD1-051E-46D7-9AFF-6238503A62E6}" type="presParOf" srcId="{1D4A5570-AF7C-494D-94F1-EF0EBAC0E2A1}" destId="{3DE9EE52-0FA3-4ADE-9F98-BF81B654DBEE}" srcOrd="0" destOrd="0" presId="urn:microsoft.com/office/officeart/2005/8/layout/radial1"/>
    <dgm:cxn modelId="{99617BCB-0D91-4F2E-8FB4-B0EEF6A02193}" type="presParOf" srcId="{EBFD7B0F-234A-4AF3-B63F-4DD7EA752FDD}" destId="{4A86056F-57E0-4BA6-8863-71B2A1B200D7}" srcOrd="2" destOrd="0" presId="urn:microsoft.com/office/officeart/2005/8/layout/radial1"/>
    <dgm:cxn modelId="{E9E8FD9F-864A-48E0-9233-FD71B8EBBE87}" type="presParOf" srcId="{EBFD7B0F-234A-4AF3-B63F-4DD7EA752FDD}" destId="{54EAB1D9-56EB-4FE8-A008-635C14F46248}" srcOrd="3" destOrd="0" presId="urn:microsoft.com/office/officeart/2005/8/layout/radial1"/>
    <dgm:cxn modelId="{DC7C5898-0C13-4C21-92EE-37FC13D3BD96}" type="presParOf" srcId="{54EAB1D9-56EB-4FE8-A008-635C14F46248}" destId="{C61C38AA-BC42-4572-A62F-01143251ECE5}" srcOrd="0" destOrd="0" presId="urn:microsoft.com/office/officeart/2005/8/layout/radial1"/>
    <dgm:cxn modelId="{FF516AA2-02B1-4E8F-8C20-FF960AAFA77A}" type="presParOf" srcId="{EBFD7B0F-234A-4AF3-B63F-4DD7EA752FDD}" destId="{C97F1156-BBD5-4C0C-9F15-8058A1F521D8}" srcOrd="4" destOrd="0" presId="urn:microsoft.com/office/officeart/2005/8/layout/radial1"/>
    <dgm:cxn modelId="{A430AC02-17E6-41A9-8BDD-48C28BFA3615}" type="presParOf" srcId="{EBFD7B0F-234A-4AF3-B63F-4DD7EA752FDD}" destId="{915581C2-0286-4AEE-866F-27314B6FB343}" srcOrd="5" destOrd="0" presId="urn:microsoft.com/office/officeart/2005/8/layout/radial1"/>
    <dgm:cxn modelId="{F8CF677A-6C85-43A6-B49F-7D800548C97D}" type="presParOf" srcId="{915581C2-0286-4AEE-866F-27314B6FB343}" destId="{4C0F357C-C1CD-4777-8938-526B87FDAA77}" srcOrd="0" destOrd="0" presId="urn:microsoft.com/office/officeart/2005/8/layout/radial1"/>
    <dgm:cxn modelId="{516638B9-2287-4E41-903B-6F7346401DCD}" type="presParOf" srcId="{EBFD7B0F-234A-4AF3-B63F-4DD7EA752FDD}" destId="{08569311-F9FD-4A86-9C11-D03ADD0A092E}" srcOrd="6" destOrd="0" presId="urn:microsoft.com/office/officeart/2005/8/layout/radial1"/>
    <dgm:cxn modelId="{A1C3E23D-F224-49CC-B7D9-0A100CB32117}" type="presParOf" srcId="{EBFD7B0F-234A-4AF3-B63F-4DD7EA752FDD}" destId="{4AC87D5D-8018-4028-BD98-666E84938032}" srcOrd="7" destOrd="0" presId="urn:microsoft.com/office/officeart/2005/8/layout/radial1"/>
    <dgm:cxn modelId="{039AF25F-8A73-414C-AE14-D99CD6D67911}" type="presParOf" srcId="{4AC87D5D-8018-4028-BD98-666E84938032}" destId="{550A7D98-268F-4680-8243-F6ABF1CD8FAA}" srcOrd="0" destOrd="0" presId="urn:microsoft.com/office/officeart/2005/8/layout/radial1"/>
    <dgm:cxn modelId="{6A0E2A20-78C1-4A8F-B59A-DC17736FF836}" type="presParOf" srcId="{EBFD7B0F-234A-4AF3-B63F-4DD7EA752FDD}" destId="{498417B4-27CC-493B-ADEF-8D9B6910BBD6}" srcOrd="8" destOrd="0" presId="urn:microsoft.com/office/officeart/2005/8/layout/radial1"/>
    <dgm:cxn modelId="{528AF900-E039-43AB-8167-FC5B263B2C27}" type="presParOf" srcId="{EBFD7B0F-234A-4AF3-B63F-4DD7EA752FDD}" destId="{255D45C7-E89C-489D-AFFF-7DF22790B8F1}" srcOrd="9" destOrd="0" presId="urn:microsoft.com/office/officeart/2005/8/layout/radial1"/>
    <dgm:cxn modelId="{54CEA1C2-4622-4C7F-8D57-C894C1373357}" type="presParOf" srcId="{255D45C7-E89C-489D-AFFF-7DF22790B8F1}" destId="{1141F850-80E6-44D2-82E7-FFF373E64E75}" srcOrd="0" destOrd="0" presId="urn:microsoft.com/office/officeart/2005/8/layout/radial1"/>
    <dgm:cxn modelId="{97FB4035-8A9C-4467-BFC0-7F16F40B905E}" type="presParOf" srcId="{EBFD7B0F-234A-4AF3-B63F-4DD7EA752FDD}" destId="{B3C70AD7-B130-4562-8D3F-94F4C0CDAF92}" srcOrd="10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3ECA6553-06B5-437A-87C9-521C2A518C01}" type="doc">
      <dgm:prSet loTypeId="urn:microsoft.com/office/officeart/2008/layout/RadialCluster" loCatId="cycle" qsTypeId="urn:microsoft.com/office/officeart/2005/8/quickstyle/3d2" qsCatId="3D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E3D6652B-37E7-4FB3-AE8C-E7F47B56E400}">
      <dgm:prSet phldrT="[Text]"/>
      <dgm:spPr/>
      <dgm:t>
        <a:bodyPr/>
        <a:lstStyle/>
        <a:p>
          <a:r>
            <a:rPr lang="en-US" dirty="0" smtClean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Fears of Circumstance</a:t>
          </a:r>
          <a:endParaRPr lang="en-US" dirty="0"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a:endParaRPr>
        </a:p>
      </dgm:t>
    </dgm:pt>
    <dgm:pt modelId="{88499378-01C9-4ECE-AA62-3EEDEACF8204}" type="parTrans" cxnId="{AA7D5C3C-1A5D-4AEF-B3E4-F11CFCEF8714}">
      <dgm:prSet/>
      <dgm:spPr/>
      <dgm:t>
        <a:bodyPr/>
        <a:lstStyle/>
        <a:p>
          <a:endParaRPr lang="en-US"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a:endParaRPr>
        </a:p>
      </dgm:t>
    </dgm:pt>
    <dgm:pt modelId="{6578B772-58E8-4259-8FD1-719E45618DE8}" type="sibTrans" cxnId="{AA7D5C3C-1A5D-4AEF-B3E4-F11CFCEF8714}">
      <dgm:prSet/>
      <dgm:spPr/>
      <dgm:t>
        <a:bodyPr/>
        <a:lstStyle/>
        <a:p>
          <a:endParaRPr lang="en-US"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a:endParaRPr>
        </a:p>
      </dgm:t>
    </dgm:pt>
    <dgm:pt modelId="{8115F6B5-647F-45C7-BA81-09F8B63DB950}">
      <dgm:prSet phldrT="[Text]"/>
      <dgm:spPr/>
      <dgm:t>
        <a:bodyPr/>
        <a:lstStyle/>
        <a:p>
          <a:r>
            <a:rPr lang="en-US" dirty="0" smtClean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War</a:t>
          </a:r>
          <a:endParaRPr lang="en-US" dirty="0"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a:endParaRPr>
        </a:p>
      </dgm:t>
    </dgm:pt>
    <dgm:pt modelId="{0E2EE73E-4FAB-4C08-B398-F884720C5704}" type="parTrans" cxnId="{C75CE73E-B47D-4AC6-BCB2-454B482EA4C8}">
      <dgm:prSet/>
      <dgm:spPr/>
      <dgm:t>
        <a:bodyPr/>
        <a:lstStyle/>
        <a:p>
          <a:endParaRPr lang="en-US"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a:endParaRPr>
        </a:p>
      </dgm:t>
    </dgm:pt>
    <dgm:pt modelId="{F899E78C-F6E1-4D9C-B96E-2D6D51E09533}" type="sibTrans" cxnId="{C75CE73E-B47D-4AC6-BCB2-454B482EA4C8}">
      <dgm:prSet/>
      <dgm:spPr/>
      <dgm:t>
        <a:bodyPr/>
        <a:lstStyle/>
        <a:p>
          <a:endParaRPr lang="en-US"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a:endParaRPr>
        </a:p>
      </dgm:t>
    </dgm:pt>
    <dgm:pt modelId="{222F7120-CA1E-4DE8-90BE-FA67446E76F3}">
      <dgm:prSet phldrT="[Text]"/>
      <dgm:spPr/>
      <dgm:t>
        <a:bodyPr/>
        <a:lstStyle/>
        <a:p>
          <a:r>
            <a:rPr lang="en-US" dirty="0" smtClean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Natural Disasters</a:t>
          </a:r>
          <a:endParaRPr lang="en-US" dirty="0"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a:endParaRPr>
        </a:p>
      </dgm:t>
    </dgm:pt>
    <dgm:pt modelId="{1F75EC05-BA1E-4352-BF63-5158F6ABC457}" type="parTrans" cxnId="{3F261DC9-A889-4113-A8FE-317D3E7898EF}">
      <dgm:prSet/>
      <dgm:spPr/>
      <dgm:t>
        <a:bodyPr/>
        <a:lstStyle/>
        <a:p>
          <a:endParaRPr lang="en-US"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a:endParaRPr>
        </a:p>
      </dgm:t>
    </dgm:pt>
    <dgm:pt modelId="{3774C4CF-42FF-4ECD-8DF1-ED9BD2B9B387}" type="sibTrans" cxnId="{3F261DC9-A889-4113-A8FE-317D3E7898EF}">
      <dgm:prSet/>
      <dgm:spPr/>
      <dgm:t>
        <a:bodyPr/>
        <a:lstStyle/>
        <a:p>
          <a:endParaRPr lang="en-US"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a:endParaRPr>
        </a:p>
      </dgm:t>
    </dgm:pt>
    <dgm:pt modelId="{9768E7A8-9134-4DF7-80F7-610B1C9EF2F6}">
      <dgm:prSet phldrT="[Text]"/>
      <dgm:spPr/>
      <dgm:t>
        <a:bodyPr/>
        <a:lstStyle/>
        <a:p>
          <a:r>
            <a:rPr lang="en-US" dirty="0" smtClean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Famine</a:t>
          </a:r>
          <a:endParaRPr lang="en-US" dirty="0"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a:endParaRPr>
        </a:p>
      </dgm:t>
    </dgm:pt>
    <dgm:pt modelId="{C473B93E-E460-451D-89CB-E67E01C57569}" type="parTrans" cxnId="{F1827CF8-2576-4AA0-92CD-E64DAA8FAA56}">
      <dgm:prSet/>
      <dgm:spPr/>
      <dgm:t>
        <a:bodyPr/>
        <a:lstStyle/>
        <a:p>
          <a:endParaRPr lang="en-US"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a:endParaRPr>
        </a:p>
      </dgm:t>
    </dgm:pt>
    <dgm:pt modelId="{98CC5C90-4484-4606-B9FD-0991B64BE933}" type="sibTrans" cxnId="{F1827CF8-2576-4AA0-92CD-E64DAA8FAA56}">
      <dgm:prSet/>
      <dgm:spPr/>
      <dgm:t>
        <a:bodyPr/>
        <a:lstStyle/>
        <a:p>
          <a:endParaRPr lang="en-US"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a:endParaRPr>
        </a:p>
      </dgm:t>
    </dgm:pt>
    <dgm:pt modelId="{2684BA67-B81C-49C8-B93E-CEE55FA054A5}" type="pres">
      <dgm:prSet presAssocID="{3ECA6553-06B5-437A-87C9-521C2A518C01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134CAFE3-6DE4-4021-A951-1C356D3452A9}" type="pres">
      <dgm:prSet presAssocID="{E3D6652B-37E7-4FB3-AE8C-E7F47B56E400}" presName="singleCycle" presStyleCnt="0"/>
      <dgm:spPr/>
    </dgm:pt>
    <dgm:pt modelId="{FD0D224F-A898-4125-897A-613397416035}" type="pres">
      <dgm:prSet presAssocID="{E3D6652B-37E7-4FB3-AE8C-E7F47B56E400}" presName="singleCenter" presStyleLbl="node1" presStyleIdx="0" presStyleCnt="4">
        <dgm:presLayoutVars>
          <dgm:chMax val="7"/>
          <dgm:chPref val="7"/>
        </dgm:presLayoutVars>
      </dgm:prSet>
      <dgm:spPr/>
      <dgm:t>
        <a:bodyPr/>
        <a:lstStyle/>
        <a:p>
          <a:endParaRPr lang="en-US"/>
        </a:p>
      </dgm:t>
    </dgm:pt>
    <dgm:pt modelId="{082A8980-69A5-4D1A-AF6C-805302AC2A51}" type="pres">
      <dgm:prSet presAssocID="{0E2EE73E-4FAB-4C08-B398-F884720C5704}" presName="Name56" presStyleLbl="parChTrans1D2" presStyleIdx="0" presStyleCnt="3"/>
      <dgm:spPr/>
      <dgm:t>
        <a:bodyPr/>
        <a:lstStyle/>
        <a:p>
          <a:endParaRPr lang="en-US"/>
        </a:p>
      </dgm:t>
    </dgm:pt>
    <dgm:pt modelId="{B1C4F2F7-0186-487C-AC2E-55066D685728}" type="pres">
      <dgm:prSet presAssocID="{8115F6B5-647F-45C7-BA81-09F8B63DB950}" presName="text0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1C79E1A-6E88-4444-B3CF-2D7ADE6A827B}" type="pres">
      <dgm:prSet presAssocID="{1F75EC05-BA1E-4352-BF63-5158F6ABC457}" presName="Name56" presStyleLbl="parChTrans1D2" presStyleIdx="1" presStyleCnt="3"/>
      <dgm:spPr/>
      <dgm:t>
        <a:bodyPr/>
        <a:lstStyle/>
        <a:p>
          <a:endParaRPr lang="en-US"/>
        </a:p>
      </dgm:t>
    </dgm:pt>
    <dgm:pt modelId="{3A3C000C-58EE-455E-9DF3-B0C5CBD4F455}" type="pres">
      <dgm:prSet presAssocID="{222F7120-CA1E-4DE8-90BE-FA67446E76F3}" presName="text0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203C7ED-3075-4EE8-AFB8-4F992FE542C6}" type="pres">
      <dgm:prSet presAssocID="{C473B93E-E460-451D-89CB-E67E01C57569}" presName="Name56" presStyleLbl="parChTrans1D2" presStyleIdx="2" presStyleCnt="3"/>
      <dgm:spPr/>
      <dgm:t>
        <a:bodyPr/>
        <a:lstStyle/>
        <a:p>
          <a:endParaRPr lang="en-US"/>
        </a:p>
      </dgm:t>
    </dgm:pt>
    <dgm:pt modelId="{A351E428-D93B-4521-AD75-B211F95DBC83}" type="pres">
      <dgm:prSet presAssocID="{9768E7A8-9134-4DF7-80F7-610B1C9EF2F6}" presName="text0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A7D5C3C-1A5D-4AEF-B3E4-F11CFCEF8714}" srcId="{3ECA6553-06B5-437A-87C9-521C2A518C01}" destId="{E3D6652B-37E7-4FB3-AE8C-E7F47B56E400}" srcOrd="0" destOrd="0" parTransId="{88499378-01C9-4ECE-AA62-3EEDEACF8204}" sibTransId="{6578B772-58E8-4259-8FD1-719E45618DE8}"/>
    <dgm:cxn modelId="{3F261DC9-A889-4113-A8FE-317D3E7898EF}" srcId="{E3D6652B-37E7-4FB3-AE8C-E7F47B56E400}" destId="{222F7120-CA1E-4DE8-90BE-FA67446E76F3}" srcOrd="1" destOrd="0" parTransId="{1F75EC05-BA1E-4352-BF63-5158F6ABC457}" sibTransId="{3774C4CF-42FF-4ECD-8DF1-ED9BD2B9B387}"/>
    <dgm:cxn modelId="{C75CE73E-B47D-4AC6-BCB2-454B482EA4C8}" srcId="{E3D6652B-37E7-4FB3-AE8C-E7F47B56E400}" destId="{8115F6B5-647F-45C7-BA81-09F8B63DB950}" srcOrd="0" destOrd="0" parTransId="{0E2EE73E-4FAB-4C08-B398-F884720C5704}" sibTransId="{F899E78C-F6E1-4D9C-B96E-2D6D51E09533}"/>
    <dgm:cxn modelId="{F1827CF8-2576-4AA0-92CD-E64DAA8FAA56}" srcId="{E3D6652B-37E7-4FB3-AE8C-E7F47B56E400}" destId="{9768E7A8-9134-4DF7-80F7-610B1C9EF2F6}" srcOrd="2" destOrd="0" parTransId="{C473B93E-E460-451D-89CB-E67E01C57569}" sibTransId="{98CC5C90-4484-4606-B9FD-0991B64BE933}"/>
    <dgm:cxn modelId="{67ABBC63-5901-4587-9CDE-193581AF1E68}" type="presOf" srcId="{8115F6B5-647F-45C7-BA81-09F8B63DB950}" destId="{B1C4F2F7-0186-487C-AC2E-55066D685728}" srcOrd="0" destOrd="0" presId="urn:microsoft.com/office/officeart/2008/layout/RadialCluster"/>
    <dgm:cxn modelId="{603BBEA0-F86E-4D04-9084-D216D3AA772A}" type="presOf" srcId="{222F7120-CA1E-4DE8-90BE-FA67446E76F3}" destId="{3A3C000C-58EE-455E-9DF3-B0C5CBD4F455}" srcOrd="0" destOrd="0" presId="urn:microsoft.com/office/officeart/2008/layout/RadialCluster"/>
    <dgm:cxn modelId="{328A2E63-B1AA-49C9-82EE-17F7492F08EC}" type="presOf" srcId="{0E2EE73E-4FAB-4C08-B398-F884720C5704}" destId="{082A8980-69A5-4D1A-AF6C-805302AC2A51}" srcOrd="0" destOrd="0" presId="urn:microsoft.com/office/officeart/2008/layout/RadialCluster"/>
    <dgm:cxn modelId="{16C8433B-3FFB-42B2-B64B-97FFCE31120D}" type="presOf" srcId="{E3D6652B-37E7-4FB3-AE8C-E7F47B56E400}" destId="{FD0D224F-A898-4125-897A-613397416035}" srcOrd="0" destOrd="0" presId="urn:microsoft.com/office/officeart/2008/layout/RadialCluster"/>
    <dgm:cxn modelId="{4C27A786-C217-4597-AB85-7BAA36B5BEB6}" type="presOf" srcId="{1F75EC05-BA1E-4352-BF63-5158F6ABC457}" destId="{01C79E1A-6E88-4444-B3CF-2D7ADE6A827B}" srcOrd="0" destOrd="0" presId="urn:microsoft.com/office/officeart/2008/layout/RadialCluster"/>
    <dgm:cxn modelId="{E941DA8F-D1BA-4E64-9D4E-7E4E116B854E}" type="presOf" srcId="{3ECA6553-06B5-437A-87C9-521C2A518C01}" destId="{2684BA67-B81C-49C8-B93E-CEE55FA054A5}" srcOrd="0" destOrd="0" presId="urn:microsoft.com/office/officeart/2008/layout/RadialCluster"/>
    <dgm:cxn modelId="{3B13A77B-A002-4059-8666-5134C2353800}" type="presOf" srcId="{9768E7A8-9134-4DF7-80F7-610B1C9EF2F6}" destId="{A351E428-D93B-4521-AD75-B211F95DBC83}" srcOrd="0" destOrd="0" presId="urn:microsoft.com/office/officeart/2008/layout/RadialCluster"/>
    <dgm:cxn modelId="{92B7A49E-6ADB-497D-809F-365166DC3755}" type="presOf" srcId="{C473B93E-E460-451D-89CB-E67E01C57569}" destId="{B203C7ED-3075-4EE8-AFB8-4F992FE542C6}" srcOrd="0" destOrd="0" presId="urn:microsoft.com/office/officeart/2008/layout/RadialCluster"/>
    <dgm:cxn modelId="{F8C1F5D1-B257-4898-98DB-23DEA14F0B6E}" type="presParOf" srcId="{2684BA67-B81C-49C8-B93E-CEE55FA054A5}" destId="{134CAFE3-6DE4-4021-A951-1C356D3452A9}" srcOrd="0" destOrd="0" presId="urn:microsoft.com/office/officeart/2008/layout/RadialCluster"/>
    <dgm:cxn modelId="{5575922B-0801-4BF0-A307-AF351E4DEFE8}" type="presParOf" srcId="{134CAFE3-6DE4-4021-A951-1C356D3452A9}" destId="{FD0D224F-A898-4125-897A-613397416035}" srcOrd="0" destOrd="0" presId="urn:microsoft.com/office/officeart/2008/layout/RadialCluster"/>
    <dgm:cxn modelId="{4A792DFC-79BA-4910-93EE-E882F8008FCD}" type="presParOf" srcId="{134CAFE3-6DE4-4021-A951-1C356D3452A9}" destId="{082A8980-69A5-4D1A-AF6C-805302AC2A51}" srcOrd="1" destOrd="0" presId="urn:microsoft.com/office/officeart/2008/layout/RadialCluster"/>
    <dgm:cxn modelId="{977FF869-E32F-413C-B900-4D9AA96491BF}" type="presParOf" srcId="{134CAFE3-6DE4-4021-A951-1C356D3452A9}" destId="{B1C4F2F7-0186-487C-AC2E-55066D685728}" srcOrd="2" destOrd="0" presId="urn:microsoft.com/office/officeart/2008/layout/RadialCluster"/>
    <dgm:cxn modelId="{006D1558-BBC5-4BFB-A8F0-899FBC69109E}" type="presParOf" srcId="{134CAFE3-6DE4-4021-A951-1C356D3452A9}" destId="{01C79E1A-6E88-4444-B3CF-2D7ADE6A827B}" srcOrd="3" destOrd="0" presId="urn:microsoft.com/office/officeart/2008/layout/RadialCluster"/>
    <dgm:cxn modelId="{5D14364D-F5A8-4A9B-AB29-BE910DB1D904}" type="presParOf" srcId="{134CAFE3-6DE4-4021-A951-1C356D3452A9}" destId="{3A3C000C-58EE-455E-9DF3-B0C5CBD4F455}" srcOrd="4" destOrd="0" presId="urn:microsoft.com/office/officeart/2008/layout/RadialCluster"/>
    <dgm:cxn modelId="{2044667E-CB94-4002-9E9B-BAC7B5117797}" type="presParOf" srcId="{134CAFE3-6DE4-4021-A951-1C356D3452A9}" destId="{B203C7ED-3075-4EE8-AFB8-4F992FE542C6}" srcOrd="5" destOrd="0" presId="urn:microsoft.com/office/officeart/2008/layout/RadialCluster"/>
    <dgm:cxn modelId="{D2C5B6B8-2DF6-4E74-B3C6-4ACB8C51C8DD}" type="presParOf" srcId="{134CAFE3-6DE4-4021-A951-1C356D3452A9}" destId="{A351E428-D93B-4521-AD75-B211F95DBC83}" srcOrd="6" destOrd="0" presId="urn:microsoft.com/office/officeart/2008/layout/RadialCluster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AC49E9ED-1DB6-4013-B5C5-BB55E9B19F9F}" type="doc">
      <dgm:prSet loTypeId="urn:microsoft.com/office/officeart/2005/8/layout/default" loCatId="list" qsTypeId="urn:microsoft.com/office/officeart/2005/8/quickstyle/simple5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74970C43-056E-4217-90E1-506C95B3A93A}">
      <dgm:prSet phldrT="[Text]"/>
      <dgm:spPr/>
      <dgm:t>
        <a:bodyPr/>
        <a:lstStyle/>
        <a:p>
          <a:r>
            <a:rPr lang="en-US" dirty="0" smtClean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Every migration flow generates a </a:t>
          </a:r>
          <a:r>
            <a:rPr lang="en-US" dirty="0" smtClean="0">
              <a:solidFill>
                <a:srgbClr val="FFFF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return </a:t>
          </a:r>
          <a:r>
            <a:rPr lang="en-US" dirty="0" smtClean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or </a:t>
          </a:r>
          <a:r>
            <a:rPr lang="en-US" dirty="0" smtClean="0">
              <a:solidFill>
                <a:srgbClr val="FFFF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counter-migration</a:t>
          </a:r>
          <a:r>
            <a:rPr lang="en-US" dirty="0" smtClean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.</a:t>
          </a:r>
          <a:endParaRPr lang="en-US" dirty="0"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a:endParaRPr>
        </a:p>
      </dgm:t>
    </dgm:pt>
    <dgm:pt modelId="{D29BD06E-7D99-404C-A5E8-08E04C59CE11}" type="parTrans" cxnId="{59686F2F-55F8-4444-9BA4-033C60231EF7}">
      <dgm:prSet/>
      <dgm:spPr/>
      <dgm:t>
        <a:bodyPr/>
        <a:lstStyle/>
        <a:p>
          <a:endParaRPr lang="en-US"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a:endParaRPr>
        </a:p>
      </dgm:t>
    </dgm:pt>
    <dgm:pt modelId="{5D1BBE99-8C66-44FD-9F2A-61C7B1E64C86}" type="sibTrans" cxnId="{59686F2F-55F8-4444-9BA4-033C60231EF7}">
      <dgm:prSet/>
      <dgm:spPr/>
      <dgm:t>
        <a:bodyPr/>
        <a:lstStyle/>
        <a:p>
          <a:endParaRPr lang="en-US"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a:endParaRPr>
        </a:p>
      </dgm:t>
    </dgm:pt>
    <dgm:pt modelId="{01815723-B4FB-4E3E-BC61-553426A18287}">
      <dgm:prSet/>
      <dgm:spPr/>
      <dgm:t>
        <a:bodyPr/>
        <a:lstStyle/>
        <a:p>
          <a:r>
            <a:rPr lang="en-US" dirty="0" smtClean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The </a:t>
          </a:r>
          <a:r>
            <a:rPr lang="en-US" dirty="0" smtClean="0">
              <a:solidFill>
                <a:srgbClr val="FFFF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majority</a:t>
          </a:r>
          <a:r>
            <a:rPr lang="en-US" dirty="0" smtClean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 of migrants move a </a:t>
          </a:r>
          <a:r>
            <a:rPr lang="en-US" dirty="0" smtClean="0">
              <a:solidFill>
                <a:srgbClr val="FFFF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short distance</a:t>
          </a:r>
          <a:r>
            <a:rPr lang="en-US" dirty="0" smtClean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.</a:t>
          </a:r>
        </a:p>
      </dgm:t>
    </dgm:pt>
    <dgm:pt modelId="{3B469358-FAA5-4DB3-BFCA-3DA18C264EDA}" type="parTrans" cxnId="{6CDA3B2D-19E3-4E7E-9486-F0F44D71EC57}">
      <dgm:prSet/>
      <dgm:spPr/>
      <dgm:t>
        <a:bodyPr/>
        <a:lstStyle/>
        <a:p>
          <a:endParaRPr lang="en-US"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a:endParaRPr>
        </a:p>
      </dgm:t>
    </dgm:pt>
    <dgm:pt modelId="{F7C41FFB-5B53-486D-80A8-D5091E76DBCC}" type="sibTrans" cxnId="{6CDA3B2D-19E3-4E7E-9486-F0F44D71EC57}">
      <dgm:prSet/>
      <dgm:spPr/>
      <dgm:t>
        <a:bodyPr/>
        <a:lstStyle/>
        <a:p>
          <a:endParaRPr lang="en-US"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a:endParaRPr>
        </a:p>
      </dgm:t>
    </dgm:pt>
    <dgm:pt modelId="{45F00B7E-6018-469E-91DB-13FC5D7C2884}">
      <dgm:prSet/>
      <dgm:spPr/>
      <dgm:t>
        <a:bodyPr/>
        <a:lstStyle/>
        <a:p>
          <a:r>
            <a:rPr lang="en-US" dirty="0" smtClean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Migrants who move </a:t>
          </a:r>
          <a:r>
            <a:rPr lang="en-US" dirty="0" smtClean="0">
              <a:solidFill>
                <a:srgbClr val="FFFF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longer distances </a:t>
          </a:r>
          <a:r>
            <a:rPr lang="en-US" dirty="0" smtClean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tend to choose </a:t>
          </a:r>
          <a:r>
            <a:rPr lang="en-US" dirty="0" smtClean="0">
              <a:solidFill>
                <a:srgbClr val="FFFF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big-city destinations</a:t>
          </a:r>
          <a:r>
            <a:rPr lang="en-US" dirty="0" smtClean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.</a:t>
          </a:r>
        </a:p>
      </dgm:t>
    </dgm:pt>
    <dgm:pt modelId="{A8097D4A-A64D-4A3F-9355-BC42B7D053CA}" type="parTrans" cxnId="{DDD385F4-AC9B-49E2-8779-27C517FF16E7}">
      <dgm:prSet/>
      <dgm:spPr/>
      <dgm:t>
        <a:bodyPr/>
        <a:lstStyle/>
        <a:p>
          <a:endParaRPr lang="en-US"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a:endParaRPr>
        </a:p>
      </dgm:t>
    </dgm:pt>
    <dgm:pt modelId="{0E6E31E5-987A-4332-9221-B3EA1A8C697D}" type="sibTrans" cxnId="{DDD385F4-AC9B-49E2-8779-27C517FF16E7}">
      <dgm:prSet/>
      <dgm:spPr/>
      <dgm:t>
        <a:bodyPr/>
        <a:lstStyle/>
        <a:p>
          <a:endParaRPr lang="en-US"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a:endParaRPr>
        </a:p>
      </dgm:t>
    </dgm:pt>
    <dgm:pt modelId="{2B40B7F0-CCCF-463D-9CB4-1A885B02F5A3}">
      <dgm:prSet/>
      <dgm:spPr/>
      <dgm:t>
        <a:bodyPr/>
        <a:lstStyle/>
        <a:p>
          <a:r>
            <a:rPr lang="en-US" dirty="0" smtClean="0">
              <a:solidFill>
                <a:srgbClr val="FFFF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Urban residents </a:t>
          </a:r>
          <a:r>
            <a:rPr lang="en-US" dirty="0" smtClean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are less migratory than inhabitants of </a:t>
          </a:r>
          <a:r>
            <a:rPr lang="en-US" dirty="0" smtClean="0">
              <a:solidFill>
                <a:srgbClr val="FFFF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rural areas</a:t>
          </a:r>
          <a:r>
            <a:rPr lang="en-US" dirty="0" smtClean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.</a:t>
          </a:r>
        </a:p>
      </dgm:t>
    </dgm:pt>
    <dgm:pt modelId="{CE2AD445-D67D-444E-A95A-4FF6E8A9F2D7}" type="parTrans" cxnId="{54334450-FEFA-4D75-BA4B-C815FA634E29}">
      <dgm:prSet/>
      <dgm:spPr/>
      <dgm:t>
        <a:bodyPr/>
        <a:lstStyle/>
        <a:p>
          <a:endParaRPr lang="en-US"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a:endParaRPr>
        </a:p>
      </dgm:t>
    </dgm:pt>
    <dgm:pt modelId="{6B0008BC-54C1-49F7-AF8E-3F8A3E5AA47E}" type="sibTrans" cxnId="{54334450-FEFA-4D75-BA4B-C815FA634E29}">
      <dgm:prSet/>
      <dgm:spPr/>
      <dgm:t>
        <a:bodyPr/>
        <a:lstStyle/>
        <a:p>
          <a:endParaRPr lang="en-US"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a:endParaRPr>
        </a:p>
      </dgm:t>
    </dgm:pt>
    <dgm:pt modelId="{DD07C005-0846-4E60-8CD8-D4324916F374}">
      <dgm:prSet/>
      <dgm:spPr/>
      <dgm:t>
        <a:bodyPr/>
        <a:lstStyle/>
        <a:p>
          <a:r>
            <a:rPr lang="en-US" dirty="0" smtClean="0">
              <a:solidFill>
                <a:srgbClr val="FFFF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Families</a:t>
          </a:r>
          <a:r>
            <a:rPr lang="en-US" dirty="0" smtClean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 are </a:t>
          </a:r>
          <a:r>
            <a:rPr lang="en-US" dirty="0" smtClean="0">
              <a:solidFill>
                <a:srgbClr val="FFFF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less likely </a:t>
          </a:r>
          <a:r>
            <a:rPr lang="en-US" dirty="0" smtClean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to make international moves </a:t>
          </a:r>
          <a:r>
            <a:rPr lang="en-US" dirty="0" smtClean="0">
              <a:solidFill>
                <a:schemeClr val="tx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than</a:t>
          </a:r>
          <a:r>
            <a:rPr lang="en-US" dirty="0" smtClean="0">
              <a:solidFill>
                <a:srgbClr val="FFFF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 young adults</a:t>
          </a:r>
          <a:r>
            <a:rPr lang="en-US" dirty="0" smtClean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. </a:t>
          </a:r>
        </a:p>
      </dgm:t>
    </dgm:pt>
    <dgm:pt modelId="{E627BD54-92EC-4B67-8446-97B6E9410168}" type="parTrans" cxnId="{437B94E7-527D-4E76-A45C-F5D65A1C37CD}">
      <dgm:prSet/>
      <dgm:spPr/>
      <dgm:t>
        <a:bodyPr/>
        <a:lstStyle/>
        <a:p>
          <a:endParaRPr lang="en-US"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a:endParaRPr>
        </a:p>
      </dgm:t>
    </dgm:pt>
    <dgm:pt modelId="{3B20C09C-0635-4A91-B6C8-9EE429DBECA7}" type="sibTrans" cxnId="{437B94E7-527D-4E76-A45C-F5D65A1C37CD}">
      <dgm:prSet/>
      <dgm:spPr/>
      <dgm:t>
        <a:bodyPr/>
        <a:lstStyle/>
        <a:p>
          <a:endParaRPr lang="en-US"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a:endParaRPr>
        </a:p>
      </dgm:t>
    </dgm:pt>
    <dgm:pt modelId="{FEF40081-1C35-4EBD-83A5-FC4B25D02071}">
      <dgm:prSet/>
      <dgm:spPr/>
      <dgm:t>
        <a:bodyPr/>
        <a:lstStyle/>
        <a:p>
          <a:r>
            <a:rPr lang="en-US" dirty="0" smtClean="0">
              <a:solidFill>
                <a:srgbClr val="FFFF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Most</a:t>
          </a:r>
          <a:r>
            <a:rPr lang="en-US" dirty="0" smtClean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 migration occurs because of </a:t>
          </a:r>
          <a:r>
            <a:rPr lang="en-US" dirty="0" smtClean="0">
              <a:solidFill>
                <a:srgbClr val="FFFF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economics </a:t>
          </a:r>
          <a:r>
            <a:rPr lang="en-US" dirty="0" smtClean="0">
              <a:solidFill>
                <a:schemeClr val="tx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and increases with </a:t>
          </a:r>
          <a:r>
            <a:rPr lang="en-US" dirty="0" smtClean="0">
              <a:solidFill>
                <a:srgbClr val="FFFF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economic development.</a:t>
          </a:r>
          <a:endParaRPr lang="en-US" dirty="0"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a:endParaRPr>
        </a:p>
      </dgm:t>
    </dgm:pt>
    <dgm:pt modelId="{50FBF246-30F8-48A7-B660-1FD10BB800B9}" type="parTrans" cxnId="{220DFE97-B430-451D-8C2D-9DE5CE943701}">
      <dgm:prSet/>
      <dgm:spPr/>
      <dgm:t>
        <a:bodyPr/>
        <a:lstStyle/>
        <a:p>
          <a:endParaRPr lang="en-US"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a:endParaRPr>
        </a:p>
      </dgm:t>
    </dgm:pt>
    <dgm:pt modelId="{C1E3C42A-499D-4665-8961-F446614DCBD1}" type="sibTrans" cxnId="{220DFE97-B430-451D-8C2D-9DE5CE943701}">
      <dgm:prSet/>
      <dgm:spPr/>
      <dgm:t>
        <a:bodyPr/>
        <a:lstStyle/>
        <a:p>
          <a:endParaRPr lang="en-US"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a:endParaRPr>
        </a:p>
      </dgm:t>
    </dgm:pt>
    <dgm:pt modelId="{1BE5C085-D14F-43E2-8FDA-A86C8F01565B}">
      <dgm:prSet/>
      <dgm:spPr/>
      <dgm:t>
        <a:bodyPr/>
        <a:lstStyle/>
        <a:p>
          <a:r>
            <a:rPr lang="en-US" dirty="0" smtClean="0">
              <a:solidFill>
                <a:srgbClr val="FFFF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Women</a:t>
          </a:r>
          <a:r>
            <a:rPr lang="en-US" dirty="0" smtClean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 migrate more than </a:t>
          </a:r>
          <a:r>
            <a:rPr lang="en-US" dirty="0" smtClean="0">
              <a:solidFill>
                <a:schemeClr val="tx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men</a:t>
          </a:r>
          <a:r>
            <a:rPr lang="en-US" dirty="0" smtClean="0">
              <a:solidFill>
                <a:srgbClr val="FFFF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 intraregionally</a:t>
          </a:r>
          <a:r>
            <a:rPr lang="en-US" dirty="0" smtClean="0">
              <a:solidFill>
                <a:schemeClr val="tx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,</a:t>
          </a:r>
          <a:r>
            <a:rPr lang="en-US" dirty="0" smtClean="0">
              <a:solidFill>
                <a:srgbClr val="FFFF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 men </a:t>
          </a:r>
          <a:r>
            <a:rPr lang="en-US" dirty="0" smtClean="0">
              <a:solidFill>
                <a:schemeClr val="tx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more than women</a:t>
          </a:r>
          <a:r>
            <a:rPr lang="en-US" dirty="0" smtClean="0">
              <a:solidFill>
                <a:srgbClr val="FFFF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 internationally </a:t>
          </a:r>
          <a:r>
            <a:rPr lang="en-US" dirty="0" smtClean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.</a:t>
          </a:r>
        </a:p>
      </dgm:t>
    </dgm:pt>
    <dgm:pt modelId="{BB5D95AB-7AB3-4D09-BBC8-DFDEC775E1A1}" type="parTrans" cxnId="{462508A8-A6EA-4DF7-A6FE-81A326AA2059}">
      <dgm:prSet/>
      <dgm:spPr/>
      <dgm:t>
        <a:bodyPr/>
        <a:lstStyle/>
        <a:p>
          <a:endParaRPr lang="en-US"/>
        </a:p>
      </dgm:t>
    </dgm:pt>
    <dgm:pt modelId="{52372781-A966-4C21-AAD6-2743C1B39F7A}" type="sibTrans" cxnId="{462508A8-A6EA-4DF7-A6FE-81A326AA2059}">
      <dgm:prSet/>
      <dgm:spPr/>
      <dgm:t>
        <a:bodyPr/>
        <a:lstStyle/>
        <a:p>
          <a:endParaRPr lang="en-US"/>
        </a:p>
      </dgm:t>
    </dgm:pt>
    <dgm:pt modelId="{58DB20FD-20ED-4F60-AC96-351E23E44179}">
      <dgm:prSet/>
      <dgm:spPr/>
      <dgm:t>
        <a:bodyPr/>
        <a:lstStyle/>
        <a:p>
          <a:r>
            <a:rPr lang="en-US" dirty="0" smtClean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Migration occurs in </a:t>
          </a:r>
          <a:r>
            <a:rPr lang="en-US" dirty="0" smtClean="0">
              <a:solidFill>
                <a:srgbClr val="FFFF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steps</a:t>
          </a:r>
          <a:r>
            <a:rPr lang="en-US" dirty="0" smtClean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.</a:t>
          </a:r>
          <a:endParaRPr lang="en-US" dirty="0"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a:endParaRPr>
        </a:p>
      </dgm:t>
    </dgm:pt>
    <dgm:pt modelId="{C33F5DC8-D46A-4C0B-84E7-E0EB3ADD7CCC}" type="parTrans" cxnId="{20A6F45D-2575-4FC2-A6F1-2F081EB1AEB0}">
      <dgm:prSet/>
      <dgm:spPr/>
      <dgm:t>
        <a:bodyPr/>
        <a:lstStyle/>
        <a:p>
          <a:endParaRPr lang="en-US"/>
        </a:p>
      </dgm:t>
    </dgm:pt>
    <dgm:pt modelId="{941D3105-EA59-4699-9874-197CB457F166}" type="sibTrans" cxnId="{20A6F45D-2575-4FC2-A6F1-2F081EB1AEB0}">
      <dgm:prSet/>
      <dgm:spPr/>
      <dgm:t>
        <a:bodyPr/>
        <a:lstStyle/>
        <a:p>
          <a:endParaRPr lang="en-US"/>
        </a:p>
      </dgm:t>
    </dgm:pt>
    <dgm:pt modelId="{7A62ED51-864F-4881-BB01-A9A1DEC5B437}" type="pres">
      <dgm:prSet presAssocID="{AC49E9ED-1DB6-4013-B5C5-BB55E9B19F9F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2AD4863-BC8C-4E07-ADA2-195EB995586E}" type="pres">
      <dgm:prSet presAssocID="{74970C43-056E-4217-90E1-506C95B3A93A}" presName="node" presStyleLbl="node1" presStyleIdx="0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DA39051-3BDE-44D1-A846-7DDD032CD62E}" type="pres">
      <dgm:prSet presAssocID="{5D1BBE99-8C66-44FD-9F2A-61C7B1E64C86}" presName="sibTrans" presStyleCnt="0"/>
      <dgm:spPr/>
    </dgm:pt>
    <dgm:pt modelId="{74FF8CA8-B830-4459-81D7-B35549074B54}" type="pres">
      <dgm:prSet presAssocID="{01815723-B4FB-4E3E-BC61-553426A18287}" presName="node" presStyleLbl="node1" presStyleIdx="1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06498A7-7DA7-4D38-9A33-96213751DD05}" type="pres">
      <dgm:prSet presAssocID="{F7C41FFB-5B53-486D-80A8-D5091E76DBCC}" presName="sibTrans" presStyleCnt="0"/>
      <dgm:spPr/>
    </dgm:pt>
    <dgm:pt modelId="{87758E08-F832-4915-B3C3-2EEA78871E4D}" type="pres">
      <dgm:prSet presAssocID="{45F00B7E-6018-469E-91DB-13FC5D7C2884}" presName="node" presStyleLbl="node1" presStyleIdx="2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E4807B5-E7DC-46C4-8DD6-E4E6596DE264}" type="pres">
      <dgm:prSet presAssocID="{0E6E31E5-987A-4332-9221-B3EA1A8C697D}" presName="sibTrans" presStyleCnt="0"/>
      <dgm:spPr/>
    </dgm:pt>
    <dgm:pt modelId="{B6831C0D-F130-47DE-A4CD-9AD0391F6F95}" type="pres">
      <dgm:prSet presAssocID="{2B40B7F0-CCCF-463D-9CB4-1A885B02F5A3}" presName="node" presStyleLbl="node1" presStyleIdx="3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32BF8CE-EFA2-4CB7-89D0-9A30B166408A}" type="pres">
      <dgm:prSet presAssocID="{6B0008BC-54C1-49F7-AF8E-3F8A3E5AA47E}" presName="sibTrans" presStyleCnt="0"/>
      <dgm:spPr/>
    </dgm:pt>
    <dgm:pt modelId="{1B722EBC-0BC7-492B-8B86-878A688B150B}" type="pres">
      <dgm:prSet presAssocID="{DD07C005-0846-4E60-8CD8-D4324916F374}" presName="node" presStyleLbl="node1" presStyleIdx="4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B0C68CC-9F52-4DFF-9CA8-C5D6044254B6}" type="pres">
      <dgm:prSet presAssocID="{3B20C09C-0635-4A91-B6C8-9EE429DBECA7}" presName="sibTrans" presStyleCnt="0"/>
      <dgm:spPr/>
    </dgm:pt>
    <dgm:pt modelId="{08D6F09B-AB39-4765-91DB-E9C6405E4581}" type="pres">
      <dgm:prSet presAssocID="{1BE5C085-D14F-43E2-8FDA-A86C8F01565B}" presName="node" presStyleLbl="node1" presStyleIdx="5" presStyleCnt="8" custLinFactNeighborX="364" custLinFactNeighborY="198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5CD268C-0646-4EEB-8BB5-9382A9AE6DDA}" type="pres">
      <dgm:prSet presAssocID="{52372781-A966-4C21-AAD6-2743C1B39F7A}" presName="sibTrans" presStyleCnt="0"/>
      <dgm:spPr/>
    </dgm:pt>
    <dgm:pt modelId="{D0AA3306-4FF5-41CC-8E6F-B87D1B13E7BE}" type="pres">
      <dgm:prSet presAssocID="{FEF40081-1C35-4EBD-83A5-FC4B25D02071}" presName="node" presStyleLbl="node1" presStyleIdx="6" presStyleCnt="8" custLinFactNeighborX="734" custLinFactNeighborY="-493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FCE204A-4EC9-4F60-814C-AA0C97978F7F}" type="pres">
      <dgm:prSet presAssocID="{C1E3C42A-499D-4665-8961-F446614DCBD1}" presName="sibTrans" presStyleCnt="0"/>
      <dgm:spPr/>
    </dgm:pt>
    <dgm:pt modelId="{40590B66-2781-43ED-810F-6FBBD4C42682}" type="pres">
      <dgm:prSet presAssocID="{58DB20FD-20ED-4F60-AC96-351E23E44179}" presName="node" presStyleLbl="node1" presStyleIdx="7" presStyleCnt="8" custLinFactNeighborX="488" custLinFactNeighborY="-493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DD385F4-AC9B-49E2-8779-27C517FF16E7}" srcId="{AC49E9ED-1DB6-4013-B5C5-BB55E9B19F9F}" destId="{45F00B7E-6018-469E-91DB-13FC5D7C2884}" srcOrd="2" destOrd="0" parTransId="{A8097D4A-A64D-4A3F-9355-BC42B7D053CA}" sibTransId="{0E6E31E5-987A-4332-9221-B3EA1A8C697D}"/>
    <dgm:cxn modelId="{F0623226-264E-4E6C-9312-65031433D75C}" type="presOf" srcId="{01815723-B4FB-4E3E-BC61-553426A18287}" destId="{74FF8CA8-B830-4459-81D7-B35549074B54}" srcOrd="0" destOrd="0" presId="urn:microsoft.com/office/officeart/2005/8/layout/default"/>
    <dgm:cxn modelId="{59686F2F-55F8-4444-9BA4-033C60231EF7}" srcId="{AC49E9ED-1DB6-4013-B5C5-BB55E9B19F9F}" destId="{74970C43-056E-4217-90E1-506C95B3A93A}" srcOrd="0" destOrd="0" parTransId="{D29BD06E-7D99-404C-A5E8-08E04C59CE11}" sibTransId="{5D1BBE99-8C66-44FD-9F2A-61C7B1E64C86}"/>
    <dgm:cxn modelId="{0F528821-BF1D-403C-8386-9327217914D7}" type="presOf" srcId="{AC49E9ED-1DB6-4013-B5C5-BB55E9B19F9F}" destId="{7A62ED51-864F-4881-BB01-A9A1DEC5B437}" srcOrd="0" destOrd="0" presId="urn:microsoft.com/office/officeart/2005/8/layout/default"/>
    <dgm:cxn modelId="{20A6F45D-2575-4FC2-A6F1-2F081EB1AEB0}" srcId="{AC49E9ED-1DB6-4013-B5C5-BB55E9B19F9F}" destId="{58DB20FD-20ED-4F60-AC96-351E23E44179}" srcOrd="7" destOrd="0" parTransId="{C33F5DC8-D46A-4C0B-84E7-E0EB3ADD7CCC}" sibTransId="{941D3105-EA59-4699-9874-197CB457F166}"/>
    <dgm:cxn modelId="{437B94E7-527D-4E76-A45C-F5D65A1C37CD}" srcId="{AC49E9ED-1DB6-4013-B5C5-BB55E9B19F9F}" destId="{DD07C005-0846-4E60-8CD8-D4324916F374}" srcOrd="4" destOrd="0" parTransId="{E627BD54-92EC-4B67-8446-97B6E9410168}" sibTransId="{3B20C09C-0635-4A91-B6C8-9EE429DBECA7}"/>
    <dgm:cxn modelId="{6CDA3B2D-19E3-4E7E-9486-F0F44D71EC57}" srcId="{AC49E9ED-1DB6-4013-B5C5-BB55E9B19F9F}" destId="{01815723-B4FB-4E3E-BC61-553426A18287}" srcOrd="1" destOrd="0" parTransId="{3B469358-FAA5-4DB3-BFCA-3DA18C264EDA}" sibTransId="{F7C41FFB-5B53-486D-80A8-D5091E76DBCC}"/>
    <dgm:cxn modelId="{440D27A1-8341-4FFD-AAA5-2B0378397F80}" type="presOf" srcId="{DD07C005-0846-4E60-8CD8-D4324916F374}" destId="{1B722EBC-0BC7-492B-8B86-878A688B150B}" srcOrd="0" destOrd="0" presId="urn:microsoft.com/office/officeart/2005/8/layout/default"/>
    <dgm:cxn modelId="{3B821CC9-7267-47D9-9C10-BB972A42C928}" type="presOf" srcId="{FEF40081-1C35-4EBD-83A5-FC4B25D02071}" destId="{D0AA3306-4FF5-41CC-8E6F-B87D1B13E7BE}" srcOrd="0" destOrd="0" presId="urn:microsoft.com/office/officeart/2005/8/layout/default"/>
    <dgm:cxn modelId="{8DC03A1A-5A14-4740-AFD3-AF22F881C651}" type="presOf" srcId="{74970C43-056E-4217-90E1-506C95B3A93A}" destId="{22AD4863-BC8C-4E07-ADA2-195EB995586E}" srcOrd="0" destOrd="0" presId="urn:microsoft.com/office/officeart/2005/8/layout/default"/>
    <dgm:cxn modelId="{220DFE97-B430-451D-8C2D-9DE5CE943701}" srcId="{AC49E9ED-1DB6-4013-B5C5-BB55E9B19F9F}" destId="{FEF40081-1C35-4EBD-83A5-FC4B25D02071}" srcOrd="6" destOrd="0" parTransId="{50FBF246-30F8-48A7-B660-1FD10BB800B9}" sibTransId="{C1E3C42A-499D-4665-8961-F446614DCBD1}"/>
    <dgm:cxn modelId="{9982F36A-1199-417E-BB75-7A0090C04DB7}" type="presOf" srcId="{2B40B7F0-CCCF-463D-9CB4-1A885B02F5A3}" destId="{B6831C0D-F130-47DE-A4CD-9AD0391F6F95}" srcOrd="0" destOrd="0" presId="urn:microsoft.com/office/officeart/2005/8/layout/default"/>
    <dgm:cxn modelId="{54334450-FEFA-4D75-BA4B-C815FA634E29}" srcId="{AC49E9ED-1DB6-4013-B5C5-BB55E9B19F9F}" destId="{2B40B7F0-CCCF-463D-9CB4-1A885B02F5A3}" srcOrd="3" destOrd="0" parTransId="{CE2AD445-D67D-444E-A95A-4FF6E8A9F2D7}" sibTransId="{6B0008BC-54C1-49F7-AF8E-3F8A3E5AA47E}"/>
    <dgm:cxn modelId="{CB1DFD48-6117-455C-9FAD-C7422EA3086E}" type="presOf" srcId="{58DB20FD-20ED-4F60-AC96-351E23E44179}" destId="{40590B66-2781-43ED-810F-6FBBD4C42682}" srcOrd="0" destOrd="0" presId="urn:microsoft.com/office/officeart/2005/8/layout/default"/>
    <dgm:cxn modelId="{2CE0C9C7-0582-4951-ABCC-C7F2DBBFEE0E}" type="presOf" srcId="{45F00B7E-6018-469E-91DB-13FC5D7C2884}" destId="{87758E08-F832-4915-B3C3-2EEA78871E4D}" srcOrd="0" destOrd="0" presId="urn:microsoft.com/office/officeart/2005/8/layout/default"/>
    <dgm:cxn modelId="{462508A8-A6EA-4DF7-A6FE-81A326AA2059}" srcId="{AC49E9ED-1DB6-4013-B5C5-BB55E9B19F9F}" destId="{1BE5C085-D14F-43E2-8FDA-A86C8F01565B}" srcOrd="5" destOrd="0" parTransId="{BB5D95AB-7AB3-4D09-BBC8-DFDEC775E1A1}" sibTransId="{52372781-A966-4C21-AAD6-2743C1B39F7A}"/>
    <dgm:cxn modelId="{E80F7B13-1E09-41F6-AC75-485C0000D99C}" type="presOf" srcId="{1BE5C085-D14F-43E2-8FDA-A86C8F01565B}" destId="{08D6F09B-AB39-4765-91DB-E9C6405E4581}" srcOrd="0" destOrd="0" presId="urn:microsoft.com/office/officeart/2005/8/layout/default"/>
    <dgm:cxn modelId="{69658CB6-2308-4756-85E6-BA77A529BF16}" type="presParOf" srcId="{7A62ED51-864F-4881-BB01-A9A1DEC5B437}" destId="{22AD4863-BC8C-4E07-ADA2-195EB995586E}" srcOrd="0" destOrd="0" presId="urn:microsoft.com/office/officeart/2005/8/layout/default"/>
    <dgm:cxn modelId="{BF36B77E-E105-4F86-9FDC-1A58472EA1D0}" type="presParOf" srcId="{7A62ED51-864F-4881-BB01-A9A1DEC5B437}" destId="{EDA39051-3BDE-44D1-A846-7DDD032CD62E}" srcOrd="1" destOrd="0" presId="urn:microsoft.com/office/officeart/2005/8/layout/default"/>
    <dgm:cxn modelId="{CF54BB86-2E0B-43EA-BEAC-E0A51989139D}" type="presParOf" srcId="{7A62ED51-864F-4881-BB01-A9A1DEC5B437}" destId="{74FF8CA8-B830-4459-81D7-B35549074B54}" srcOrd="2" destOrd="0" presId="urn:microsoft.com/office/officeart/2005/8/layout/default"/>
    <dgm:cxn modelId="{8BF4AFAD-4241-4E76-9712-DE1A5F4A19A9}" type="presParOf" srcId="{7A62ED51-864F-4881-BB01-A9A1DEC5B437}" destId="{F06498A7-7DA7-4D38-9A33-96213751DD05}" srcOrd="3" destOrd="0" presId="urn:microsoft.com/office/officeart/2005/8/layout/default"/>
    <dgm:cxn modelId="{F2C11EFC-B5DC-4DB1-940E-C176685AEF09}" type="presParOf" srcId="{7A62ED51-864F-4881-BB01-A9A1DEC5B437}" destId="{87758E08-F832-4915-B3C3-2EEA78871E4D}" srcOrd="4" destOrd="0" presId="urn:microsoft.com/office/officeart/2005/8/layout/default"/>
    <dgm:cxn modelId="{F930DF7D-1246-483E-9642-733036FEE923}" type="presParOf" srcId="{7A62ED51-864F-4881-BB01-A9A1DEC5B437}" destId="{EE4807B5-E7DC-46C4-8DD6-E4E6596DE264}" srcOrd="5" destOrd="0" presId="urn:microsoft.com/office/officeart/2005/8/layout/default"/>
    <dgm:cxn modelId="{074F6772-B1E5-4601-8987-8F9B308F8917}" type="presParOf" srcId="{7A62ED51-864F-4881-BB01-A9A1DEC5B437}" destId="{B6831C0D-F130-47DE-A4CD-9AD0391F6F95}" srcOrd="6" destOrd="0" presId="urn:microsoft.com/office/officeart/2005/8/layout/default"/>
    <dgm:cxn modelId="{72AEBBE0-14E6-4FB4-B757-E277B71272EB}" type="presParOf" srcId="{7A62ED51-864F-4881-BB01-A9A1DEC5B437}" destId="{E32BF8CE-EFA2-4CB7-89D0-9A30B166408A}" srcOrd="7" destOrd="0" presId="urn:microsoft.com/office/officeart/2005/8/layout/default"/>
    <dgm:cxn modelId="{0FA622F5-3CE4-409C-B615-1FF9069376F2}" type="presParOf" srcId="{7A62ED51-864F-4881-BB01-A9A1DEC5B437}" destId="{1B722EBC-0BC7-492B-8B86-878A688B150B}" srcOrd="8" destOrd="0" presId="urn:microsoft.com/office/officeart/2005/8/layout/default"/>
    <dgm:cxn modelId="{DD66C1DC-8CF0-40AB-89E0-4374625E1346}" type="presParOf" srcId="{7A62ED51-864F-4881-BB01-A9A1DEC5B437}" destId="{DB0C68CC-9F52-4DFF-9CA8-C5D6044254B6}" srcOrd="9" destOrd="0" presId="urn:microsoft.com/office/officeart/2005/8/layout/default"/>
    <dgm:cxn modelId="{BA560C4C-B0ED-4D53-A1D8-045813018CD0}" type="presParOf" srcId="{7A62ED51-864F-4881-BB01-A9A1DEC5B437}" destId="{08D6F09B-AB39-4765-91DB-E9C6405E4581}" srcOrd="10" destOrd="0" presId="urn:microsoft.com/office/officeart/2005/8/layout/default"/>
    <dgm:cxn modelId="{BD166719-A347-43D6-83C1-467BEA57F618}" type="presParOf" srcId="{7A62ED51-864F-4881-BB01-A9A1DEC5B437}" destId="{95CD268C-0646-4EEB-8BB5-9382A9AE6DDA}" srcOrd="11" destOrd="0" presId="urn:microsoft.com/office/officeart/2005/8/layout/default"/>
    <dgm:cxn modelId="{26EBAE2A-3492-4F3D-8C25-622EA0D353AC}" type="presParOf" srcId="{7A62ED51-864F-4881-BB01-A9A1DEC5B437}" destId="{D0AA3306-4FF5-41CC-8E6F-B87D1B13E7BE}" srcOrd="12" destOrd="0" presId="urn:microsoft.com/office/officeart/2005/8/layout/default"/>
    <dgm:cxn modelId="{E0A273E9-DC3C-4946-AC7A-2D29901486FF}" type="presParOf" srcId="{7A62ED51-864F-4881-BB01-A9A1DEC5B437}" destId="{3FCE204A-4EC9-4F60-814C-AA0C97978F7F}" srcOrd="13" destOrd="0" presId="urn:microsoft.com/office/officeart/2005/8/layout/default"/>
    <dgm:cxn modelId="{E8BEC7D3-FE72-4391-BD31-123A33694851}" type="presParOf" srcId="{7A62ED51-864F-4881-BB01-A9A1DEC5B437}" destId="{40590B66-2781-43ED-810F-6FBBD4C42682}" srcOrd="1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1F09C283-2DA0-4593-852F-959D7769140D}" type="doc">
      <dgm:prSet loTypeId="urn:microsoft.com/office/officeart/2005/8/layout/default" loCatId="list" qsTypeId="urn:microsoft.com/office/officeart/2005/8/quickstyle/3d1" qsCatId="3D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2D8AB661-65A4-4954-B2C3-950E95FB7A93}">
      <dgm:prSet phldrT="[Text]"/>
      <dgm:spPr/>
      <dgm:t>
        <a:bodyPr/>
        <a:lstStyle/>
        <a:p>
          <a:r>
            <a:rPr lang="en-US" dirty="0" smtClean="0"/>
            <a:t>Most long-distance migrants are adults.</a:t>
          </a:r>
          <a:endParaRPr lang="en-US" dirty="0"/>
        </a:p>
      </dgm:t>
    </dgm:pt>
    <dgm:pt modelId="{C08064C4-A26F-46FB-B8E0-F5E07B7964D4}" type="parTrans" cxnId="{ABFEF245-FD80-41F2-A92C-3B86668EF885}">
      <dgm:prSet/>
      <dgm:spPr/>
      <dgm:t>
        <a:bodyPr/>
        <a:lstStyle/>
        <a:p>
          <a:endParaRPr lang="en-US"/>
        </a:p>
      </dgm:t>
    </dgm:pt>
    <dgm:pt modelId="{6F9A4039-C910-4DD3-9643-814DF79048B0}" type="sibTrans" cxnId="{ABFEF245-FD80-41F2-A92C-3B86668EF885}">
      <dgm:prSet/>
      <dgm:spPr/>
      <dgm:t>
        <a:bodyPr/>
        <a:lstStyle/>
        <a:p>
          <a:endParaRPr lang="en-US"/>
        </a:p>
      </dgm:t>
    </dgm:pt>
    <dgm:pt modelId="{EDC69C53-A483-4EC4-9AE5-524C7B65755F}">
      <dgm:prSet phldrT="[Text]"/>
      <dgm:spPr/>
      <dgm:t>
        <a:bodyPr/>
        <a:lstStyle/>
        <a:p>
          <a:r>
            <a:rPr lang="en-US" dirty="0" smtClean="0"/>
            <a:t>40% are Young Adults</a:t>
          </a:r>
          <a:endParaRPr lang="en-US" dirty="0"/>
        </a:p>
      </dgm:t>
    </dgm:pt>
    <dgm:pt modelId="{B5EB1E98-3CF0-4D3C-8A08-88199212EE75}" type="parTrans" cxnId="{7A9751B4-1155-458E-8448-E988BBCCF813}">
      <dgm:prSet/>
      <dgm:spPr/>
      <dgm:t>
        <a:bodyPr/>
        <a:lstStyle/>
        <a:p>
          <a:endParaRPr lang="en-US"/>
        </a:p>
      </dgm:t>
    </dgm:pt>
    <dgm:pt modelId="{2625A3E0-8876-4667-BFFC-7B2FB3F26D0E}" type="sibTrans" cxnId="{7A9751B4-1155-458E-8448-E988BBCCF813}">
      <dgm:prSet/>
      <dgm:spPr/>
      <dgm:t>
        <a:bodyPr/>
        <a:lstStyle/>
        <a:p>
          <a:endParaRPr lang="en-US"/>
        </a:p>
      </dgm:t>
    </dgm:pt>
    <dgm:pt modelId="{40D5EBF7-1417-44F2-9F2F-857AC00DBE20}">
      <dgm:prSet phldrT="[Text]"/>
      <dgm:spPr/>
      <dgm:t>
        <a:bodyPr/>
        <a:lstStyle/>
        <a:p>
          <a:r>
            <a:rPr lang="en-US" dirty="0" smtClean="0"/>
            <a:t>Only 5% are over 65.</a:t>
          </a:r>
          <a:endParaRPr lang="en-US" dirty="0"/>
        </a:p>
      </dgm:t>
    </dgm:pt>
    <dgm:pt modelId="{EE4C2931-BED9-40DD-B459-F96ACC21C62B}" type="parTrans" cxnId="{2C6748FA-315A-4B13-BFD4-0251DB5DE023}">
      <dgm:prSet/>
      <dgm:spPr/>
      <dgm:t>
        <a:bodyPr/>
        <a:lstStyle/>
        <a:p>
          <a:endParaRPr lang="en-US"/>
        </a:p>
      </dgm:t>
    </dgm:pt>
    <dgm:pt modelId="{A2A2949B-60B5-4701-9A47-24E167B0417A}" type="sibTrans" cxnId="{2C6748FA-315A-4B13-BFD4-0251DB5DE023}">
      <dgm:prSet/>
      <dgm:spPr/>
      <dgm:t>
        <a:bodyPr/>
        <a:lstStyle/>
        <a:p>
          <a:endParaRPr lang="en-US"/>
        </a:p>
      </dgm:t>
    </dgm:pt>
    <dgm:pt modelId="{50E094E5-51D5-4AF9-BB70-B70A692E27DF}">
      <dgm:prSet phldrT="[Text]"/>
      <dgm:spPr/>
      <dgm:t>
        <a:bodyPr/>
        <a:lstStyle/>
        <a:p>
          <a:r>
            <a:rPr lang="en-US" dirty="0" smtClean="0"/>
            <a:t>People with higher levels of education are more likely to make longer moves.</a:t>
          </a:r>
          <a:endParaRPr lang="en-US" dirty="0"/>
        </a:p>
      </dgm:t>
    </dgm:pt>
    <dgm:pt modelId="{093A3123-DFC7-4551-8F5B-704203E3081D}" type="parTrans" cxnId="{630ADF70-90B9-4719-BB08-5E1897C8CC4D}">
      <dgm:prSet/>
      <dgm:spPr/>
      <dgm:t>
        <a:bodyPr/>
        <a:lstStyle/>
        <a:p>
          <a:endParaRPr lang="en-US"/>
        </a:p>
      </dgm:t>
    </dgm:pt>
    <dgm:pt modelId="{49B9B7BC-6AB5-4A41-9782-C1D271C900D5}" type="sibTrans" cxnId="{630ADF70-90B9-4719-BB08-5E1897C8CC4D}">
      <dgm:prSet/>
      <dgm:spPr/>
      <dgm:t>
        <a:bodyPr/>
        <a:lstStyle/>
        <a:p>
          <a:endParaRPr lang="en-US"/>
        </a:p>
      </dgm:t>
    </dgm:pt>
    <dgm:pt modelId="{850F7384-9C10-4A90-8E8B-FAB906D30668}">
      <dgm:prSet phldrT="[Text]"/>
      <dgm:spPr/>
      <dgm:t>
        <a:bodyPr/>
        <a:lstStyle/>
        <a:p>
          <a:r>
            <a:rPr lang="en-US" dirty="0" smtClean="0"/>
            <a:t>People who have friends or relatives who have migrated to other areas are more likely to migrate.</a:t>
          </a:r>
          <a:endParaRPr lang="en-US" dirty="0"/>
        </a:p>
      </dgm:t>
    </dgm:pt>
    <dgm:pt modelId="{3F111233-AB6E-48DB-9A5F-D154C4026538}" type="parTrans" cxnId="{DB9106BF-8397-4890-800C-62192C134C6E}">
      <dgm:prSet/>
      <dgm:spPr/>
      <dgm:t>
        <a:bodyPr/>
        <a:lstStyle/>
        <a:p>
          <a:endParaRPr lang="en-US"/>
        </a:p>
      </dgm:t>
    </dgm:pt>
    <dgm:pt modelId="{C1B9E86B-CFE5-406B-A391-4A47CEFFE8E8}" type="sibTrans" cxnId="{DB9106BF-8397-4890-800C-62192C134C6E}">
      <dgm:prSet/>
      <dgm:spPr/>
      <dgm:t>
        <a:bodyPr/>
        <a:lstStyle/>
        <a:p>
          <a:endParaRPr lang="en-US"/>
        </a:p>
      </dgm:t>
    </dgm:pt>
    <dgm:pt modelId="{90378627-515D-4ABD-AD21-9DC0C572E9ED}" type="pres">
      <dgm:prSet presAssocID="{1F09C283-2DA0-4593-852F-959D7769140D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B73742C-EFF6-4E55-AB98-27B3E65B69D5}" type="pres">
      <dgm:prSet presAssocID="{2D8AB661-65A4-4954-B2C3-950E95FB7A93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FD7AD71-15FB-45F8-9D9D-A26D5A41368A}" type="pres">
      <dgm:prSet presAssocID="{6F9A4039-C910-4DD3-9643-814DF79048B0}" presName="sibTrans" presStyleCnt="0"/>
      <dgm:spPr/>
      <dgm:t>
        <a:bodyPr/>
        <a:lstStyle/>
        <a:p>
          <a:endParaRPr lang="en-US"/>
        </a:p>
      </dgm:t>
    </dgm:pt>
    <dgm:pt modelId="{76575994-10AF-45B0-9D44-163B35A004FE}" type="pres">
      <dgm:prSet presAssocID="{EDC69C53-A483-4EC4-9AE5-524C7B65755F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15221DD-08A8-441D-8F4C-AB581E6DD2B1}" type="pres">
      <dgm:prSet presAssocID="{2625A3E0-8876-4667-BFFC-7B2FB3F26D0E}" presName="sibTrans" presStyleCnt="0"/>
      <dgm:spPr/>
      <dgm:t>
        <a:bodyPr/>
        <a:lstStyle/>
        <a:p>
          <a:endParaRPr lang="en-US"/>
        </a:p>
      </dgm:t>
    </dgm:pt>
    <dgm:pt modelId="{0B5FCB07-80CD-4048-AE8B-28FA12C6D8B9}" type="pres">
      <dgm:prSet presAssocID="{40D5EBF7-1417-44F2-9F2F-857AC00DBE20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C7D60E4-4186-40F9-B413-BCDCB977CC25}" type="pres">
      <dgm:prSet presAssocID="{A2A2949B-60B5-4701-9A47-24E167B0417A}" presName="sibTrans" presStyleCnt="0"/>
      <dgm:spPr/>
      <dgm:t>
        <a:bodyPr/>
        <a:lstStyle/>
        <a:p>
          <a:endParaRPr lang="en-US"/>
        </a:p>
      </dgm:t>
    </dgm:pt>
    <dgm:pt modelId="{7F91E382-E48E-4AE2-BD22-996204F793E5}" type="pres">
      <dgm:prSet presAssocID="{50E094E5-51D5-4AF9-BB70-B70A692E27DF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0579A1F-5D21-4BF9-B8FD-9778D3603C51}" type="pres">
      <dgm:prSet presAssocID="{49B9B7BC-6AB5-4A41-9782-C1D271C900D5}" presName="sibTrans" presStyleCnt="0"/>
      <dgm:spPr/>
      <dgm:t>
        <a:bodyPr/>
        <a:lstStyle/>
        <a:p>
          <a:endParaRPr lang="en-US"/>
        </a:p>
      </dgm:t>
    </dgm:pt>
    <dgm:pt modelId="{85EB0442-A470-4F93-A3B7-E9D1048BB588}" type="pres">
      <dgm:prSet presAssocID="{850F7384-9C10-4A90-8E8B-FAB906D30668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2BFDED2-5A0C-48E8-801D-1DA4D9AF41C5}" type="presOf" srcId="{850F7384-9C10-4A90-8E8B-FAB906D30668}" destId="{85EB0442-A470-4F93-A3B7-E9D1048BB588}" srcOrd="0" destOrd="0" presId="urn:microsoft.com/office/officeart/2005/8/layout/default"/>
    <dgm:cxn modelId="{ABFEF245-FD80-41F2-A92C-3B86668EF885}" srcId="{1F09C283-2DA0-4593-852F-959D7769140D}" destId="{2D8AB661-65A4-4954-B2C3-950E95FB7A93}" srcOrd="0" destOrd="0" parTransId="{C08064C4-A26F-46FB-B8E0-F5E07B7964D4}" sibTransId="{6F9A4039-C910-4DD3-9643-814DF79048B0}"/>
    <dgm:cxn modelId="{DC88A22D-9762-4787-8F3F-16B3751F7CC4}" type="presOf" srcId="{50E094E5-51D5-4AF9-BB70-B70A692E27DF}" destId="{7F91E382-E48E-4AE2-BD22-996204F793E5}" srcOrd="0" destOrd="0" presId="urn:microsoft.com/office/officeart/2005/8/layout/default"/>
    <dgm:cxn modelId="{D85FEAC8-6E1B-4709-9D7E-A165976B9C0B}" type="presOf" srcId="{EDC69C53-A483-4EC4-9AE5-524C7B65755F}" destId="{76575994-10AF-45B0-9D44-163B35A004FE}" srcOrd="0" destOrd="0" presId="urn:microsoft.com/office/officeart/2005/8/layout/default"/>
    <dgm:cxn modelId="{0B2A0E8C-481A-4EE8-A614-547ED4B21642}" type="presOf" srcId="{2D8AB661-65A4-4954-B2C3-950E95FB7A93}" destId="{0B73742C-EFF6-4E55-AB98-27B3E65B69D5}" srcOrd="0" destOrd="0" presId="urn:microsoft.com/office/officeart/2005/8/layout/default"/>
    <dgm:cxn modelId="{D86D864E-C63C-40AB-AC96-7BD063F13C84}" type="presOf" srcId="{1F09C283-2DA0-4593-852F-959D7769140D}" destId="{90378627-515D-4ABD-AD21-9DC0C572E9ED}" srcOrd="0" destOrd="0" presId="urn:microsoft.com/office/officeart/2005/8/layout/default"/>
    <dgm:cxn modelId="{4A6FFE52-3956-420D-A2D2-B2FEF5E222D8}" type="presOf" srcId="{40D5EBF7-1417-44F2-9F2F-857AC00DBE20}" destId="{0B5FCB07-80CD-4048-AE8B-28FA12C6D8B9}" srcOrd="0" destOrd="0" presId="urn:microsoft.com/office/officeart/2005/8/layout/default"/>
    <dgm:cxn modelId="{630ADF70-90B9-4719-BB08-5E1897C8CC4D}" srcId="{1F09C283-2DA0-4593-852F-959D7769140D}" destId="{50E094E5-51D5-4AF9-BB70-B70A692E27DF}" srcOrd="3" destOrd="0" parTransId="{093A3123-DFC7-4551-8F5B-704203E3081D}" sibTransId="{49B9B7BC-6AB5-4A41-9782-C1D271C900D5}"/>
    <dgm:cxn modelId="{7A9751B4-1155-458E-8448-E988BBCCF813}" srcId="{1F09C283-2DA0-4593-852F-959D7769140D}" destId="{EDC69C53-A483-4EC4-9AE5-524C7B65755F}" srcOrd="1" destOrd="0" parTransId="{B5EB1E98-3CF0-4D3C-8A08-88199212EE75}" sibTransId="{2625A3E0-8876-4667-BFFC-7B2FB3F26D0E}"/>
    <dgm:cxn modelId="{2C6748FA-315A-4B13-BFD4-0251DB5DE023}" srcId="{1F09C283-2DA0-4593-852F-959D7769140D}" destId="{40D5EBF7-1417-44F2-9F2F-857AC00DBE20}" srcOrd="2" destOrd="0" parTransId="{EE4C2931-BED9-40DD-B459-F96ACC21C62B}" sibTransId="{A2A2949B-60B5-4701-9A47-24E167B0417A}"/>
    <dgm:cxn modelId="{DB9106BF-8397-4890-800C-62192C134C6E}" srcId="{1F09C283-2DA0-4593-852F-959D7769140D}" destId="{850F7384-9C10-4A90-8E8B-FAB906D30668}" srcOrd="4" destOrd="0" parTransId="{3F111233-AB6E-48DB-9A5F-D154C4026538}" sibTransId="{C1B9E86B-CFE5-406B-A391-4A47CEFFE8E8}"/>
    <dgm:cxn modelId="{00EB0F47-8FA0-4131-9EC8-339879BE56BD}" type="presParOf" srcId="{90378627-515D-4ABD-AD21-9DC0C572E9ED}" destId="{0B73742C-EFF6-4E55-AB98-27B3E65B69D5}" srcOrd="0" destOrd="0" presId="urn:microsoft.com/office/officeart/2005/8/layout/default"/>
    <dgm:cxn modelId="{DDAF4D68-CE10-4A93-B621-4FAC8E8C7CA5}" type="presParOf" srcId="{90378627-515D-4ABD-AD21-9DC0C572E9ED}" destId="{DFD7AD71-15FB-45F8-9D9D-A26D5A41368A}" srcOrd="1" destOrd="0" presId="urn:microsoft.com/office/officeart/2005/8/layout/default"/>
    <dgm:cxn modelId="{AAA47D84-D2EC-4772-82EB-04366F8A4D7F}" type="presParOf" srcId="{90378627-515D-4ABD-AD21-9DC0C572E9ED}" destId="{76575994-10AF-45B0-9D44-163B35A004FE}" srcOrd="2" destOrd="0" presId="urn:microsoft.com/office/officeart/2005/8/layout/default"/>
    <dgm:cxn modelId="{A3BDFDBA-AC2E-4F2B-B956-ACFBA01C0D95}" type="presParOf" srcId="{90378627-515D-4ABD-AD21-9DC0C572E9ED}" destId="{215221DD-08A8-441D-8F4C-AB581E6DD2B1}" srcOrd="3" destOrd="0" presId="urn:microsoft.com/office/officeart/2005/8/layout/default"/>
    <dgm:cxn modelId="{06372D25-3720-47DE-8E0B-6EC2A5848391}" type="presParOf" srcId="{90378627-515D-4ABD-AD21-9DC0C572E9ED}" destId="{0B5FCB07-80CD-4048-AE8B-28FA12C6D8B9}" srcOrd="4" destOrd="0" presId="urn:microsoft.com/office/officeart/2005/8/layout/default"/>
    <dgm:cxn modelId="{FC650065-18DF-4536-859D-EB44F8C87FCB}" type="presParOf" srcId="{90378627-515D-4ABD-AD21-9DC0C572E9ED}" destId="{AC7D60E4-4186-40F9-B413-BCDCB977CC25}" srcOrd="5" destOrd="0" presId="urn:microsoft.com/office/officeart/2005/8/layout/default"/>
    <dgm:cxn modelId="{96EDDD66-4F52-452A-A897-9BB6D32DECFC}" type="presParOf" srcId="{90378627-515D-4ABD-AD21-9DC0C572E9ED}" destId="{7F91E382-E48E-4AE2-BD22-996204F793E5}" srcOrd="6" destOrd="0" presId="urn:microsoft.com/office/officeart/2005/8/layout/default"/>
    <dgm:cxn modelId="{F478D72B-2F78-4584-9D5A-DF57736B8C42}" type="presParOf" srcId="{90378627-515D-4ABD-AD21-9DC0C572E9ED}" destId="{50579A1F-5D21-4BF9-B8FD-9778D3603C51}" srcOrd="7" destOrd="0" presId="urn:microsoft.com/office/officeart/2005/8/layout/default"/>
    <dgm:cxn modelId="{ADABCA1B-979E-4905-8051-181F6D990816}" type="presParOf" srcId="{90378627-515D-4ABD-AD21-9DC0C572E9ED}" destId="{85EB0442-A470-4F93-A3B7-E9D1048BB588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C81D103B-EA6E-4D87-9AD2-E957473529F8}" type="doc">
      <dgm:prSet loTypeId="urn:microsoft.com/office/officeart/2005/8/layout/arrow1" loCatId="relationship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64DA9A27-BB36-4345-B8D5-F1000F5B2265}">
      <dgm:prSet phldrT="[Text]"/>
      <dgm:spPr/>
      <dgm:t>
        <a:bodyPr/>
        <a:lstStyle/>
        <a:p>
          <a:r>
            <a:rPr lang="en-US" dirty="0" smtClean="0">
              <a:solidFill>
                <a:srgbClr val="FFFF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Britannic Bold" pitchFamily="34" charset="0"/>
            </a:rPr>
            <a:t>Push Factors</a:t>
          </a:r>
          <a:endParaRPr lang="en-US" dirty="0">
            <a:solidFill>
              <a:srgbClr val="FFFF00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latin typeface="Britannic Bold" pitchFamily="34" charset="0"/>
          </a:endParaRPr>
        </a:p>
      </dgm:t>
    </dgm:pt>
    <dgm:pt modelId="{9EE8B640-573A-4047-B45B-934BD9270C9A}" type="parTrans" cxnId="{C93A7709-83BC-4376-9C98-AA24F905CF8A}">
      <dgm:prSet/>
      <dgm:spPr/>
      <dgm:t>
        <a:bodyPr/>
        <a:lstStyle/>
        <a:p>
          <a:endParaRPr lang="en-US"/>
        </a:p>
      </dgm:t>
    </dgm:pt>
    <dgm:pt modelId="{FF1C8252-FDFC-4514-8162-A980D8B9DB38}" type="sibTrans" cxnId="{C93A7709-83BC-4376-9C98-AA24F905CF8A}">
      <dgm:prSet/>
      <dgm:spPr/>
      <dgm:t>
        <a:bodyPr/>
        <a:lstStyle/>
        <a:p>
          <a:endParaRPr lang="en-US"/>
        </a:p>
      </dgm:t>
    </dgm:pt>
    <dgm:pt modelId="{485B2869-0554-45C9-961E-AFC5EFAC9243}">
      <dgm:prSet phldrT="[Text]"/>
      <dgm:spPr/>
      <dgm:t>
        <a:bodyPr/>
        <a:lstStyle/>
        <a:p>
          <a:r>
            <a:rPr lang="en-US" dirty="0" smtClean="0">
              <a:solidFill>
                <a:srgbClr val="FFFF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Britannic Bold" pitchFamily="34" charset="0"/>
            </a:rPr>
            <a:t>Pull Factors</a:t>
          </a:r>
          <a:endParaRPr lang="en-US" dirty="0">
            <a:solidFill>
              <a:srgbClr val="FFFF00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latin typeface="Britannic Bold" pitchFamily="34" charset="0"/>
          </a:endParaRPr>
        </a:p>
      </dgm:t>
    </dgm:pt>
    <dgm:pt modelId="{8EB581DA-FFC2-4F35-9CB3-8A51CEEBA25D}" type="parTrans" cxnId="{BE412194-C9E2-4824-8041-47A7DB5A924D}">
      <dgm:prSet/>
      <dgm:spPr/>
      <dgm:t>
        <a:bodyPr/>
        <a:lstStyle/>
        <a:p>
          <a:endParaRPr lang="en-US"/>
        </a:p>
      </dgm:t>
    </dgm:pt>
    <dgm:pt modelId="{FAB5E926-1B9D-499A-A9E6-EE6EB1A969A7}" type="sibTrans" cxnId="{BE412194-C9E2-4824-8041-47A7DB5A924D}">
      <dgm:prSet/>
      <dgm:spPr/>
      <dgm:t>
        <a:bodyPr/>
        <a:lstStyle/>
        <a:p>
          <a:endParaRPr lang="en-US"/>
        </a:p>
      </dgm:t>
    </dgm:pt>
    <dgm:pt modelId="{DB0DC520-2AA4-411D-B6F9-0B3A4609B33E}">
      <dgm:prSet phldrT="[Text]"/>
      <dgm:spPr/>
      <dgm:t>
        <a:bodyPr/>
        <a:lstStyle/>
        <a:p>
          <a:r>
            <a:rPr lang="en-US" dirty="0" smtClean="0"/>
            <a:t>Factors that cause a person to leave an area.</a:t>
          </a:r>
          <a:endParaRPr lang="en-US" dirty="0"/>
        </a:p>
      </dgm:t>
    </dgm:pt>
    <dgm:pt modelId="{7020B43C-5A99-4C8A-AF58-750BEA298EB9}" type="parTrans" cxnId="{124737A0-31E3-4BF4-8B32-59ADF178BEAB}">
      <dgm:prSet/>
      <dgm:spPr/>
      <dgm:t>
        <a:bodyPr/>
        <a:lstStyle/>
        <a:p>
          <a:endParaRPr lang="en-US"/>
        </a:p>
      </dgm:t>
    </dgm:pt>
    <dgm:pt modelId="{F97ED115-83D0-4D3F-94F4-4CD6A2E2C227}" type="sibTrans" cxnId="{124737A0-31E3-4BF4-8B32-59ADF178BEAB}">
      <dgm:prSet/>
      <dgm:spPr/>
      <dgm:t>
        <a:bodyPr/>
        <a:lstStyle/>
        <a:p>
          <a:endParaRPr lang="en-US"/>
        </a:p>
      </dgm:t>
    </dgm:pt>
    <dgm:pt modelId="{EF4432AF-C31B-4F7C-BA3C-CE15168830E6}">
      <dgm:prSet phldrT="[Text]"/>
      <dgm:spPr/>
      <dgm:t>
        <a:bodyPr/>
        <a:lstStyle/>
        <a:p>
          <a:r>
            <a:rPr lang="en-US" dirty="0" smtClean="0"/>
            <a:t>Factors that cause a person to be drawn to an area.</a:t>
          </a:r>
          <a:endParaRPr lang="en-US" dirty="0"/>
        </a:p>
      </dgm:t>
    </dgm:pt>
    <dgm:pt modelId="{4C48CE2E-68D8-4404-B239-B267683A27A6}" type="parTrans" cxnId="{A1244F27-AE88-4E5A-84EE-9B174F559606}">
      <dgm:prSet/>
      <dgm:spPr/>
      <dgm:t>
        <a:bodyPr/>
        <a:lstStyle/>
        <a:p>
          <a:endParaRPr lang="en-US"/>
        </a:p>
      </dgm:t>
    </dgm:pt>
    <dgm:pt modelId="{8E0C3049-ECE3-4B76-AC99-0A8F7EFF9FCD}" type="sibTrans" cxnId="{A1244F27-AE88-4E5A-84EE-9B174F559606}">
      <dgm:prSet/>
      <dgm:spPr/>
      <dgm:t>
        <a:bodyPr/>
        <a:lstStyle/>
        <a:p>
          <a:endParaRPr lang="en-US"/>
        </a:p>
      </dgm:t>
    </dgm:pt>
    <dgm:pt modelId="{B81B42AF-A490-42D2-876A-A2E6D43C9D0E}" type="pres">
      <dgm:prSet presAssocID="{C81D103B-EA6E-4D87-9AD2-E957473529F8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9E41160C-1971-4B7D-A3CE-ABC832F7772B}" type="pres">
      <dgm:prSet presAssocID="{64DA9A27-BB36-4345-B8D5-F1000F5B2265}" presName="arrow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2D2F0B8-3792-48F9-9738-CB934E629D2E}" type="pres">
      <dgm:prSet presAssocID="{485B2869-0554-45C9-961E-AFC5EFAC9243}" presName="arrow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72E44E8-94FF-43ED-8210-D1FA06B33BEC}" type="presOf" srcId="{EF4432AF-C31B-4F7C-BA3C-CE15168830E6}" destId="{42D2F0B8-3792-48F9-9738-CB934E629D2E}" srcOrd="0" destOrd="1" presId="urn:microsoft.com/office/officeart/2005/8/layout/arrow1"/>
    <dgm:cxn modelId="{A1244F27-AE88-4E5A-84EE-9B174F559606}" srcId="{485B2869-0554-45C9-961E-AFC5EFAC9243}" destId="{EF4432AF-C31B-4F7C-BA3C-CE15168830E6}" srcOrd="0" destOrd="0" parTransId="{4C48CE2E-68D8-4404-B239-B267683A27A6}" sibTransId="{8E0C3049-ECE3-4B76-AC99-0A8F7EFF9FCD}"/>
    <dgm:cxn modelId="{124737A0-31E3-4BF4-8B32-59ADF178BEAB}" srcId="{64DA9A27-BB36-4345-B8D5-F1000F5B2265}" destId="{DB0DC520-2AA4-411D-B6F9-0B3A4609B33E}" srcOrd="0" destOrd="0" parTransId="{7020B43C-5A99-4C8A-AF58-750BEA298EB9}" sibTransId="{F97ED115-83D0-4D3F-94F4-4CD6A2E2C227}"/>
    <dgm:cxn modelId="{C93A7709-83BC-4376-9C98-AA24F905CF8A}" srcId="{C81D103B-EA6E-4D87-9AD2-E957473529F8}" destId="{64DA9A27-BB36-4345-B8D5-F1000F5B2265}" srcOrd="0" destOrd="0" parTransId="{9EE8B640-573A-4047-B45B-934BD9270C9A}" sibTransId="{FF1C8252-FDFC-4514-8162-A980D8B9DB38}"/>
    <dgm:cxn modelId="{B58339C2-B814-4C74-8B6E-FAAB8D20541B}" type="presOf" srcId="{64DA9A27-BB36-4345-B8D5-F1000F5B2265}" destId="{9E41160C-1971-4B7D-A3CE-ABC832F7772B}" srcOrd="0" destOrd="0" presId="urn:microsoft.com/office/officeart/2005/8/layout/arrow1"/>
    <dgm:cxn modelId="{10E1E5F6-1837-4C08-9CB3-5B6007A3B911}" type="presOf" srcId="{DB0DC520-2AA4-411D-B6F9-0B3A4609B33E}" destId="{9E41160C-1971-4B7D-A3CE-ABC832F7772B}" srcOrd="0" destOrd="1" presId="urn:microsoft.com/office/officeart/2005/8/layout/arrow1"/>
    <dgm:cxn modelId="{FD223B23-1118-447B-BEB0-34A0BF462376}" type="presOf" srcId="{485B2869-0554-45C9-961E-AFC5EFAC9243}" destId="{42D2F0B8-3792-48F9-9738-CB934E629D2E}" srcOrd="0" destOrd="0" presId="urn:microsoft.com/office/officeart/2005/8/layout/arrow1"/>
    <dgm:cxn modelId="{BE412194-C9E2-4824-8041-47A7DB5A924D}" srcId="{C81D103B-EA6E-4D87-9AD2-E957473529F8}" destId="{485B2869-0554-45C9-961E-AFC5EFAC9243}" srcOrd="1" destOrd="0" parTransId="{8EB581DA-FFC2-4F35-9CB3-8A51CEEBA25D}" sibTransId="{FAB5E926-1B9D-499A-A9E6-EE6EB1A969A7}"/>
    <dgm:cxn modelId="{B2CFAF55-D420-4C27-BE05-DE28F404412E}" type="presOf" srcId="{C81D103B-EA6E-4D87-9AD2-E957473529F8}" destId="{B81B42AF-A490-42D2-876A-A2E6D43C9D0E}" srcOrd="0" destOrd="0" presId="urn:microsoft.com/office/officeart/2005/8/layout/arrow1"/>
    <dgm:cxn modelId="{0417D50B-641D-430D-A4DC-D8D68999008B}" type="presParOf" srcId="{B81B42AF-A490-42D2-876A-A2E6D43C9D0E}" destId="{9E41160C-1971-4B7D-A3CE-ABC832F7772B}" srcOrd="0" destOrd="0" presId="urn:microsoft.com/office/officeart/2005/8/layout/arrow1"/>
    <dgm:cxn modelId="{AD7E10B2-4075-46C9-994C-1C0EE9E5244D}" type="presParOf" srcId="{B81B42AF-A490-42D2-876A-A2E6D43C9D0E}" destId="{42D2F0B8-3792-48F9-9738-CB934E629D2E}" srcOrd="1" destOrd="0" presId="urn:microsoft.com/office/officeart/2005/8/layout/arrow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0D09F31C-18AE-48C6-B717-263F7405D378}" type="doc">
      <dgm:prSet loTypeId="urn:microsoft.com/office/officeart/2005/8/layout/bList2" loCatId="list" qsTypeId="urn:microsoft.com/office/officeart/2005/8/quickstyle/simple5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F21B7892-9366-4882-B44C-02E33C08E8A6}">
      <dgm:prSet phldrT="[Text]"/>
      <dgm:spPr/>
      <dgm:t>
        <a:bodyPr/>
        <a:lstStyle/>
        <a:p>
          <a:r>
            <a:rPr lang="en-US" dirty="0" smtClean="0"/>
            <a:t>Political Issues</a:t>
          </a:r>
          <a:endParaRPr lang="en-US" dirty="0"/>
        </a:p>
      </dgm:t>
    </dgm:pt>
    <dgm:pt modelId="{B520A0E8-1FC5-42FD-AB5B-CF02F6964902}" type="parTrans" cxnId="{B614241E-9C6D-4AC6-8E06-D7BE8E58937A}">
      <dgm:prSet/>
      <dgm:spPr/>
      <dgm:t>
        <a:bodyPr/>
        <a:lstStyle/>
        <a:p>
          <a:endParaRPr lang="en-US"/>
        </a:p>
      </dgm:t>
    </dgm:pt>
    <dgm:pt modelId="{9BD1E9CF-BCC6-4AA6-98FB-9294B99967CE}" type="sibTrans" cxnId="{B614241E-9C6D-4AC6-8E06-D7BE8E58937A}">
      <dgm:prSet/>
      <dgm:spPr/>
      <dgm:t>
        <a:bodyPr/>
        <a:lstStyle/>
        <a:p>
          <a:endParaRPr lang="en-US"/>
        </a:p>
      </dgm:t>
    </dgm:pt>
    <dgm:pt modelId="{02F6AE93-A9A2-498B-BAAF-68B7D2C16DCB}">
      <dgm:prSet phldrT="[Text]"/>
      <dgm:spPr/>
      <dgm:t>
        <a:bodyPr/>
        <a:lstStyle/>
        <a:p>
          <a:r>
            <a:rPr lang="en-US" dirty="0" smtClean="0"/>
            <a:t>Armed Conflict</a:t>
          </a:r>
          <a:endParaRPr lang="en-US" dirty="0"/>
        </a:p>
      </dgm:t>
    </dgm:pt>
    <dgm:pt modelId="{BEE2BCA5-E63A-4B57-A921-91126B34B007}" type="parTrans" cxnId="{6A259C36-117F-4BFD-9D6D-D1409A3EE015}">
      <dgm:prSet/>
      <dgm:spPr/>
      <dgm:t>
        <a:bodyPr/>
        <a:lstStyle/>
        <a:p>
          <a:endParaRPr lang="en-US"/>
        </a:p>
      </dgm:t>
    </dgm:pt>
    <dgm:pt modelId="{EB3E9B97-DCBE-48FA-ADDA-1FA8C6533140}" type="sibTrans" cxnId="{6A259C36-117F-4BFD-9D6D-D1409A3EE015}">
      <dgm:prSet/>
      <dgm:spPr/>
      <dgm:t>
        <a:bodyPr/>
        <a:lstStyle/>
        <a:p>
          <a:endParaRPr lang="en-US"/>
        </a:p>
      </dgm:t>
    </dgm:pt>
    <dgm:pt modelId="{D0D9234E-393D-49D3-B7D3-B4367DA27F05}">
      <dgm:prSet phldrT="[Text]"/>
      <dgm:spPr/>
      <dgm:t>
        <a:bodyPr/>
        <a:lstStyle/>
        <a:p>
          <a:r>
            <a:rPr lang="en-US" dirty="0" smtClean="0"/>
            <a:t>Oppressive Governments</a:t>
          </a:r>
          <a:endParaRPr lang="en-US" dirty="0"/>
        </a:p>
      </dgm:t>
    </dgm:pt>
    <dgm:pt modelId="{ABAF0C39-E604-4314-901A-A36647D43D2C}" type="parTrans" cxnId="{CC9EDF87-B7D6-4AC3-B0F5-FAA7C25BCBE1}">
      <dgm:prSet/>
      <dgm:spPr/>
      <dgm:t>
        <a:bodyPr/>
        <a:lstStyle/>
        <a:p>
          <a:endParaRPr lang="en-US"/>
        </a:p>
      </dgm:t>
    </dgm:pt>
    <dgm:pt modelId="{BCFABF40-1019-42FE-8E92-8847EB7FF59C}" type="sibTrans" cxnId="{CC9EDF87-B7D6-4AC3-B0F5-FAA7C25BCBE1}">
      <dgm:prSet/>
      <dgm:spPr/>
      <dgm:t>
        <a:bodyPr/>
        <a:lstStyle/>
        <a:p>
          <a:endParaRPr lang="en-US"/>
        </a:p>
      </dgm:t>
    </dgm:pt>
    <dgm:pt modelId="{67B6651C-F1CF-45CA-9E51-676324CAFC54}">
      <dgm:prSet phldrT="[Text]"/>
      <dgm:spPr/>
      <dgm:t>
        <a:bodyPr/>
        <a:lstStyle/>
        <a:p>
          <a:r>
            <a:rPr lang="en-US" dirty="0" smtClean="0"/>
            <a:t>Economic Issues</a:t>
          </a:r>
          <a:endParaRPr lang="en-US" dirty="0"/>
        </a:p>
      </dgm:t>
    </dgm:pt>
    <dgm:pt modelId="{E964E212-5638-4880-A0B2-1D09394C6F1B}" type="parTrans" cxnId="{403B17F3-4FB1-4B4F-8D5A-69711A672D61}">
      <dgm:prSet/>
      <dgm:spPr/>
      <dgm:t>
        <a:bodyPr/>
        <a:lstStyle/>
        <a:p>
          <a:endParaRPr lang="en-US"/>
        </a:p>
      </dgm:t>
    </dgm:pt>
    <dgm:pt modelId="{AEAF536E-1274-4751-92D1-9CB8A1B7E42A}" type="sibTrans" cxnId="{403B17F3-4FB1-4B4F-8D5A-69711A672D61}">
      <dgm:prSet/>
      <dgm:spPr/>
      <dgm:t>
        <a:bodyPr/>
        <a:lstStyle/>
        <a:p>
          <a:endParaRPr lang="en-US"/>
        </a:p>
      </dgm:t>
    </dgm:pt>
    <dgm:pt modelId="{F34B1CA8-2209-4615-99C1-27621CDA5F70}">
      <dgm:prSet phldrT="[Text]"/>
      <dgm:spPr/>
      <dgm:t>
        <a:bodyPr/>
        <a:lstStyle/>
        <a:p>
          <a:r>
            <a:rPr lang="en-US" dirty="0" smtClean="0"/>
            <a:t>Job Opportunities</a:t>
          </a:r>
          <a:endParaRPr lang="en-US" dirty="0"/>
        </a:p>
      </dgm:t>
    </dgm:pt>
    <dgm:pt modelId="{FD5B1B10-F081-4984-B094-B5280CB5119B}" type="parTrans" cxnId="{7991BE08-DABA-4F02-BEBF-EB05D3C9A58C}">
      <dgm:prSet/>
      <dgm:spPr/>
      <dgm:t>
        <a:bodyPr/>
        <a:lstStyle/>
        <a:p>
          <a:endParaRPr lang="en-US"/>
        </a:p>
      </dgm:t>
    </dgm:pt>
    <dgm:pt modelId="{82CAC5E8-A784-4E47-BAA6-ED2B5F33263E}" type="sibTrans" cxnId="{7991BE08-DABA-4F02-BEBF-EB05D3C9A58C}">
      <dgm:prSet/>
      <dgm:spPr/>
      <dgm:t>
        <a:bodyPr/>
        <a:lstStyle/>
        <a:p>
          <a:endParaRPr lang="en-US"/>
        </a:p>
      </dgm:t>
    </dgm:pt>
    <dgm:pt modelId="{1D0A39F8-F89E-415F-95A7-36DE9C9546DE}">
      <dgm:prSet phldrT="[Text]"/>
      <dgm:spPr/>
      <dgm:t>
        <a:bodyPr/>
        <a:lstStyle/>
        <a:p>
          <a:r>
            <a:rPr lang="en-US" dirty="0" smtClean="0"/>
            <a:t>Cost of Living</a:t>
          </a:r>
          <a:endParaRPr lang="en-US" dirty="0"/>
        </a:p>
      </dgm:t>
    </dgm:pt>
    <dgm:pt modelId="{30F5D8A5-8888-403A-BDCF-B2FE6863136F}" type="parTrans" cxnId="{051E726D-275D-4C8E-91B6-26DEFC501DBC}">
      <dgm:prSet/>
      <dgm:spPr/>
      <dgm:t>
        <a:bodyPr/>
        <a:lstStyle/>
        <a:p>
          <a:endParaRPr lang="en-US"/>
        </a:p>
      </dgm:t>
    </dgm:pt>
    <dgm:pt modelId="{C536BDB7-426F-48F0-98A5-3D86E6380588}" type="sibTrans" cxnId="{051E726D-275D-4C8E-91B6-26DEFC501DBC}">
      <dgm:prSet/>
      <dgm:spPr/>
      <dgm:t>
        <a:bodyPr/>
        <a:lstStyle/>
        <a:p>
          <a:endParaRPr lang="en-US"/>
        </a:p>
      </dgm:t>
    </dgm:pt>
    <dgm:pt modelId="{84514C64-DA93-42A6-B59F-6788A4D23B1F}">
      <dgm:prSet phldrT="[Text]"/>
      <dgm:spPr/>
      <dgm:t>
        <a:bodyPr/>
        <a:lstStyle/>
        <a:p>
          <a:r>
            <a:rPr lang="en-US" dirty="0" smtClean="0"/>
            <a:t>Environmental Issues</a:t>
          </a:r>
          <a:endParaRPr lang="en-US" dirty="0"/>
        </a:p>
      </dgm:t>
    </dgm:pt>
    <dgm:pt modelId="{E3C6B3BD-39C8-4284-871B-852EE1731B04}" type="parTrans" cxnId="{47AAA03F-E9E4-470C-95DD-937CF9829298}">
      <dgm:prSet/>
      <dgm:spPr/>
      <dgm:t>
        <a:bodyPr/>
        <a:lstStyle/>
        <a:p>
          <a:endParaRPr lang="en-US"/>
        </a:p>
      </dgm:t>
    </dgm:pt>
    <dgm:pt modelId="{7CB8F03E-E7CA-4701-8184-A11F0C6FE3CC}" type="sibTrans" cxnId="{47AAA03F-E9E4-470C-95DD-937CF9829298}">
      <dgm:prSet/>
      <dgm:spPr/>
      <dgm:t>
        <a:bodyPr/>
        <a:lstStyle/>
        <a:p>
          <a:endParaRPr lang="en-US"/>
        </a:p>
      </dgm:t>
    </dgm:pt>
    <dgm:pt modelId="{A5126A97-8C53-4D55-86DF-D3D7E954B8B7}">
      <dgm:prSet phldrT="[Text]"/>
      <dgm:spPr/>
      <dgm:t>
        <a:bodyPr/>
        <a:lstStyle/>
        <a:p>
          <a:r>
            <a:rPr lang="en-US" dirty="0" smtClean="0"/>
            <a:t>Crime/Pollution/Traffic Problems</a:t>
          </a:r>
          <a:endParaRPr lang="en-US" dirty="0"/>
        </a:p>
      </dgm:t>
    </dgm:pt>
    <dgm:pt modelId="{B740546A-0444-46CD-8545-C8DF2D5131CF}" type="parTrans" cxnId="{35D88A95-67FF-4E3A-B255-0900AE17346B}">
      <dgm:prSet/>
      <dgm:spPr/>
      <dgm:t>
        <a:bodyPr/>
        <a:lstStyle/>
        <a:p>
          <a:endParaRPr lang="en-US"/>
        </a:p>
      </dgm:t>
    </dgm:pt>
    <dgm:pt modelId="{3A5A5DC2-78D3-4A02-B666-2A3B15C8B3EB}" type="sibTrans" cxnId="{35D88A95-67FF-4E3A-B255-0900AE17346B}">
      <dgm:prSet/>
      <dgm:spPr/>
      <dgm:t>
        <a:bodyPr/>
        <a:lstStyle/>
        <a:p>
          <a:endParaRPr lang="en-US"/>
        </a:p>
      </dgm:t>
    </dgm:pt>
    <dgm:pt modelId="{D1DFBAB1-87CA-4AC5-9970-77218FA542D3}">
      <dgm:prSet phldrT="[Text]"/>
      <dgm:spPr/>
      <dgm:t>
        <a:bodyPr/>
        <a:lstStyle/>
        <a:p>
          <a:r>
            <a:rPr lang="en-US" dirty="0" smtClean="0"/>
            <a:t>Weather</a:t>
          </a:r>
          <a:endParaRPr lang="en-US" dirty="0"/>
        </a:p>
      </dgm:t>
    </dgm:pt>
    <dgm:pt modelId="{224B4F40-90DA-4383-BDFC-D744CEC11142}" type="parTrans" cxnId="{B8303267-83C1-4AFB-A100-2192B9C605CD}">
      <dgm:prSet/>
      <dgm:spPr/>
      <dgm:t>
        <a:bodyPr/>
        <a:lstStyle/>
        <a:p>
          <a:endParaRPr lang="en-US"/>
        </a:p>
      </dgm:t>
    </dgm:pt>
    <dgm:pt modelId="{F9BBBEF0-5ADF-481B-BB0B-5B148429B57D}" type="sibTrans" cxnId="{B8303267-83C1-4AFB-A100-2192B9C605CD}">
      <dgm:prSet/>
      <dgm:spPr/>
      <dgm:t>
        <a:bodyPr/>
        <a:lstStyle/>
        <a:p>
          <a:endParaRPr lang="en-US"/>
        </a:p>
      </dgm:t>
    </dgm:pt>
    <dgm:pt modelId="{C0F755DE-5CAC-44FA-88A6-8CB7EF46AA65}">
      <dgm:prSet phldrT="[Text]"/>
      <dgm:spPr/>
      <dgm:t>
        <a:bodyPr/>
        <a:lstStyle/>
        <a:p>
          <a:r>
            <a:rPr lang="en-US" dirty="0" smtClean="0"/>
            <a:t>Cultural Issues</a:t>
          </a:r>
          <a:endParaRPr lang="en-US" dirty="0"/>
        </a:p>
      </dgm:t>
    </dgm:pt>
    <dgm:pt modelId="{DF29B638-81C7-49CB-8934-A1328D8407E7}" type="parTrans" cxnId="{1DF39B9F-34C8-4398-B31D-83FF9A4C431D}">
      <dgm:prSet/>
      <dgm:spPr/>
      <dgm:t>
        <a:bodyPr/>
        <a:lstStyle/>
        <a:p>
          <a:endParaRPr lang="en-US"/>
        </a:p>
      </dgm:t>
    </dgm:pt>
    <dgm:pt modelId="{65A72F90-15DB-481A-B6F1-6A4E23AA5ECD}" type="sibTrans" cxnId="{1DF39B9F-34C8-4398-B31D-83FF9A4C431D}">
      <dgm:prSet/>
      <dgm:spPr/>
      <dgm:t>
        <a:bodyPr/>
        <a:lstStyle/>
        <a:p>
          <a:endParaRPr lang="en-US"/>
        </a:p>
      </dgm:t>
    </dgm:pt>
    <dgm:pt modelId="{A911FEA0-9502-4C77-A801-BBFAA5CFABED}">
      <dgm:prSet phldrT="[Text]"/>
      <dgm:spPr/>
      <dgm:t>
        <a:bodyPr/>
        <a:lstStyle/>
        <a:p>
          <a:r>
            <a:rPr lang="en-US" dirty="0" smtClean="0"/>
            <a:t>Transportation Issues</a:t>
          </a:r>
          <a:endParaRPr lang="en-US" dirty="0"/>
        </a:p>
      </dgm:t>
    </dgm:pt>
    <dgm:pt modelId="{DEC039B9-4BC9-420A-969F-17958BD8C76F}" type="parTrans" cxnId="{8B41D264-4DB6-4C88-819F-5390964909D1}">
      <dgm:prSet/>
      <dgm:spPr/>
      <dgm:t>
        <a:bodyPr/>
        <a:lstStyle/>
        <a:p>
          <a:endParaRPr lang="en-US"/>
        </a:p>
      </dgm:t>
    </dgm:pt>
    <dgm:pt modelId="{62480BE7-7294-412F-A652-E0764335977E}" type="sibTrans" cxnId="{8B41D264-4DB6-4C88-819F-5390964909D1}">
      <dgm:prSet/>
      <dgm:spPr/>
      <dgm:t>
        <a:bodyPr/>
        <a:lstStyle/>
        <a:p>
          <a:endParaRPr lang="en-US"/>
        </a:p>
      </dgm:t>
    </dgm:pt>
    <dgm:pt modelId="{2FC14A50-9CF3-4FCF-B670-953A19740D13}">
      <dgm:prSet phldrT="[Text]"/>
      <dgm:spPr/>
      <dgm:t>
        <a:bodyPr/>
        <a:lstStyle/>
        <a:p>
          <a:r>
            <a:rPr lang="en-US" dirty="0" smtClean="0"/>
            <a:t>Growth and Recession</a:t>
          </a:r>
          <a:endParaRPr lang="en-US" dirty="0"/>
        </a:p>
      </dgm:t>
    </dgm:pt>
    <dgm:pt modelId="{2C7062D1-E594-4B2D-A96E-B73594DA8142}" type="parTrans" cxnId="{49267FBA-ADE8-4D95-917C-A62F42DDB789}">
      <dgm:prSet/>
      <dgm:spPr/>
      <dgm:t>
        <a:bodyPr/>
        <a:lstStyle/>
        <a:p>
          <a:endParaRPr lang="en-US"/>
        </a:p>
      </dgm:t>
    </dgm:pt>
    <dgm:pt modelId="{8A056222-8992-45D9-8816-DC16CB0FEE14}" type="sibTrans" cxnId="{49267FBA-ADE8-4D95-917C-A62F42DDB789}">
      <dgm:prSet/>
      <dgm:spPr/>
      <dgm:t>
        <a:bodyPr/>
        <a:lstStyle/>
        <a:p>
          <a:endParaRPr lang="en-US"/>
        </a:p>
      </dgm:t>
    </dgm:pt>
    <dgm:pt modelId="{CDDCCF56-5771-4EC9-96FD-B27704C68E40}">
      <dgm:prSet phldrT="[Text]"/>
      <dgm:spPr/>
      <dgm:t>
        <a:bodyPr/>
        <a:lstStyle/>
        <a:p>
          <a:r>
            <a:rPr lang="en-US" dirty="0" smtClean="0"/>
            <a:t>Returning to homeland</a:t>
          </a:r>
          <a:endParaRPr lang="en-US" dirty="0"/>
        </a:p>
      </dgm:t>
    </dgm:pt>
    <dgm:pt modelId="{8252DB08-A0C6-4879-8533-566AA5541637}" type="parTrans" cxnId="{DAEB2B59-5D7F-4CAA-B210-FBDE62EB2260}">
      <dgm:prSet/>
      <dgm:spPr/>
      <dgm:t>
        <a:bodyPr/>
        <a:lstStyle/>
        <a:p>
          <a:endParaRPr lang="en-US"/>
        </a:p>
      </dgm:t>
    </dgm:pt>
    <dgm:pt modelId="{9A0C81F8-66D9-4CC0-9FBB-0FA3D190E03E}" type="sibTrans" cxnId="{DAEB2B59-5D7F-4CAA-B210-FBDE62EB2260}">
      <dgm:prSet/>
      <dgm:spPr/>
      <dgm:t>
        <a:bodyPr/>
        <a:lstStyle/>
        <a:p>
          <a:endParaRPr lang="en-US"/>
        </a:p>
      </dgm:t>
    </dgm:pt>
    <dgm:pt modelId="{E949F43B-5A1A-4083-8E20-9D87FD8DF4DB}">
      <dgm:prSet phldrT="[Text]"/>
      <dgm:spPr/>
      <dgm:t>
        <a:bodyPr/>
        <a:lstStyle/>
        <a:p>
          <a:r>
            <a:rPr lang="en-US" dirty="0" smtClean="0"/>
            <a:t>Moving with a family</a:t>
          </a:r>
          <a:endParaRPr lang="en-US" dirty="0"/>
        </a:p>
      </dgm:t>
    </dgm:pt>
    <dgm:pt modelId="{610BA5E5-BBA9-449A-9E63-31FB12D8F98E}" type="parTrans" cxnId="{68092BF6-AB1D-494D-BA32-A1FC5E4D4A15}">
      <dgm:prSet/>
      <dgm:spPr/>
      <dgm:t>
        <a:bodyPr/>
        <a:lstStyle/>
        <a:p>
          <a:endParaRPr lang="en-US"/>
        </a:p>
      </dgm:t>
    </dgm:pt>
    <dgm:pt modelId="{C96CABFB-9B29-433E-AA6A-EC7247EADE62}" type="sibTrans" cxnId="{68092BF6-AB1D-494D-BA32-A1FC5E4D4A15}">
      <dgm:prSet/>
      <dgm:spPr/>
      <dgm:t>
        <a:bodyPr/>
        <a:lstStyle/>
        <a:p>
          <a:endParaRPr lang="en-US"/>
        </a:p>
      </dgm:t>
    </dgm:pt>
    <dgm:pt modelId="{4BCD9D6F-9A5E-4AE4-BC8C-A5E4C017F8BC}">
      <dgm:prSet phldrT="[Text]"/>
      <dgm:spPr/>
      <dgm:t>
        <a:bodyPr/>
        <a:lstStyle/>
        <a:p>
          <a:r>
            <a:rPr lang="en-US" dirty="0" smtClean="0"/>
            <a:t>Improved transportation allows people to move to new places.</a:t>
          </a:r>
          <a:endParaRPr lang="en-US" dirty="0"/>
        </a:p>
      </dgm:t>
    </dgm:pt>
    <dgm:pt modelId="{B7A0E433-60D9-4B32-838A-FB1AEF247E72}" type="parTrans" cxnId="{9DEB5C78-5108-4BDA-BBFC-72876E75A599}">
      <dgm:prSet/>
      <dgm:spPr/>
      <dgm:t>
        <a:bodyPr/>
        <a:lstStyle/>
        <a:p>
          <a:endParaRPr lang="en-US"/>
        </a:p>
      </dgm:t>
    </dgm:pt>
    <dgm:pt modelId="{E8830BBF-39E6-4B1F-8A1F-366CBE6E6AEA}" type="sibTrans" cxnId="{9DEB5C78-5108-4BDA-BBFC-72876E75A599}">
      <dgm:prSet/>
      <dgm:spPr/>
      <dgm:t>
        <a:bodyPr/>
        <a:lstStyle/>
        <a:p>
          <a:endParaRPr lang="en-US"/>
        </a:p>
      </dgm:t>
    </dgm:pt>
    <dgm:pt modelId="{BD983EBF-147A-4E6F-971C-302D9D0D7B2B}" type="pres">
      <dgm:prSet presAssocID="{0D09F31C-18AE-48C6-B717-263F7405D378}" presName="diagram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5BB3574-BE53-47C2-8B28-5558F3AA47CF}" type="pres">
      <dgm:prSet presAssocID="{F21B7892-9366-4882-B44C-02E33C08E8A6}" presName="compNode" presStyleCnt="0"/>
      <dgm:spPr/>
    </dgm:pt>
    <dgm:pt modelId="{44AE8A7C-18F5-401F-A90E-E86477EF54CF}" type="pres">
      <dgm:prSet presAssocID="{F21B7892-9366-4882-B44C-02E33C08E8A6}" presName="childRect" presStyleLbl="bgAcc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B47B436-19CB-45C4-A83A-DE8546AE4106}" type="pres">
      <dgm:prSet presAssocID="{F21B7892-9366-4882-B44C-02E33C08E8A6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C481143-E0BB-47EE-92CB-7D0207CC4332}" type="pres">
      <dgm:prSet presAssocID="{F21B7892-9366-4882-B44C-02E33C08E8A6}" presName="parentRect" presStyleLbl="alignNode1" presStyleIdx="0" presStyleCnt="5"/>
      <dgm:spPr/>
      <dgm:t>
        <a:bodyPr/>
        <a:lstStyle/>
        <a:p>
          <a:endParaRPr lang="en-US"/>
        </a:p>
      </dgm:t>
    </dgm:pt>
    <dgm:pt modelId="{0C7DE377-9025-4A02-B16F-5024AB181F80}" type="pres">
      <dgm:prSet presAssocID="{F21B7892-9366-4882-B44C-02E33C08E8A6}" presName="adorn" presStyleLbl="fgAccFollowNode1" presStyleIdx="0" presStyleCnt="5"/>
      <dgm:spPr/>
    </dgm:pt>
    <dgm:pt modelId="{E0AA3CD3-F1BF-4BC6-A3AC-7CBF3132F690}" type="pres">
      <dgm:prSet presAssocID="{9BD1E9CF-BCC6-4AA6-98FB-9294B99967CE}" presName="sibTrans" presStyleLbl="sibTrans2D1" presStyleIdx="0" presStyleCnt="0"/>
      <dgm:spPr/>
      <dgm:t>
        <a:bodyPr/>
        <a:lstStyle/>
        <a:p>
          <a:endParaRPr lang="en-US"/>
        </a:p>
      </dgm:t>
    </dgm:pt>
    <dgm:pt modelId="{A56A632D-0FFA-4DF8-AE98-52B2D9759389}" type="pres">
      <dgm:prSet presAssocID="{67B6651C-F1CF-45CA-9E51-676324CAFC54}" presName="compNode" presStyleCnt="0"/>
      <dgm:spPr/>
    </dgm:pt>
    <dgm:pt modelId="{7411E487-747C-41E2-9BBF-DFEE12CE7E3D}" type="pres">
      <dgm:prSet presAssocID="{67B6651C-F1CF-45CA-9E51-676324CAFC54}" presName="childRect" presStyleLbl="bgAcc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B27E0B9-1CB3-41DF-BEC0-3EEFBDF290D0}" type="pres">
      <dgm:prSet presAssocID="{67B6651C-F1CF-45CA-9E51-676324CAFC54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D071127-5977-475D-B1E8-9E9A2D7AD296}" type="pres">
      <dgm:prSet presAssocID="{67B6651C-F1CF-45CA-9E51-676324CAFC54}" presName="parentRect" presStyleLbl="alignNode1" presStyleIdx="1" presStyleCnt="5"/>
      <dgm:spPr/>
      <dgm:t>
        <a:bodyPr/>
        <a:lstStyle/>
        <a:p>
          <a:endParaRPr lang="en-US"/>
        </a:p>
      </dgm:t>
    </dgm:pt>
    <dgm:pt modelId="{F6321417-77B5-4A0F-87E9-416D5060885C}" type="pres">
      <dgm:prSet presAssocID="{67B6651C-F1CF-45CA-9E51-676324CAFC54}" presName="adorn" presStyleLbl="fgAccFollowNode1" presStyleIdx="1" presStyleCnt="5"/>
      <dgm:spPr/>
    </dgm:pt>
    <dgm:pt modelId="{B48DC246-8285-425D-A73B-6B4E59021806}" type="pres">
      <dgm:prSet presAssocID="{AEAF536E-1274-4751-92D1-9CB8A1B7E42A}" presName="sibTrans" presStyleLbl="sibTrans2D1" presStyleIdx="0" presStyleCnt="0"/>
      <dgm:spPr/>
      <dgm:t>
        <a:bodyPr/>
        <a:lstStyle/>
        <a:p>
          <a:endParaRPr lang="en-US"/>
        </a:p>
      </dgm:t>
    </dgm:pt>
    <dgm:pt modelId="{64992D07-B1D1-491F-9539-3AE6981BB564}" type="pres">
      <dgm:prSet presAssocID="{84514C64-DA93-42A6-B59F-6788A4D23B1F}" presName="compNode" presStyleCnt="0"/>
      <dgm:spPr/>
    </dgm:pt>
    <dgm:pt modelId="{7A81A823-B454-47F1-927F-7D5111DECEAB}" type="pres">
      <dgm:prSet presAssocID="{84514C64-DA93-42A6-B59F-6788A4D23B1F}" presName="childRect" presStyleLbl="bgAcc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F79F3C1-6219-459A-AC65-AE4E8620C6B0}" type="pres">
      <dgm:prSet presAssocID="{84514C64-DA93-42A6-B59F-6788A4D23B1F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59B12CC-1A1F-4CA0-A534-AFB40383FB1D}" type="pres">
      <dgm:prSet presAssocID="{84514C64-DA93-42A6-B59F-6788A4D23B1F}" presName="parentRect" presStyleLbl="alignNode1" presStyleIdx="2" presStyleCnt="5"/>
      <dgm:spPr/>
      <dgm:t>
        <a:bodyPr/>
        <a:lstStyle/>
        <a:p>
          <a:endParaRPr lang="en-US"/>
        </a:p>
      </dgm:t>
    </dgm:pt>
    <dgm:pt modelId="{A7BDA7C7-C8AA-4FFD-B6FD-E0F91AAB7A31}" type="pres">
      <dgm:prSet presAssocID="{84514C64-DA93-42A6-B59F-6788A4D23B1F}" presName="adorn" presStyleLbl="fgAccFollowNode1" presStyleIdx="2" presStyleCnt="5"/>
      <dgm:spPr/>
    </dgm:pt>
    <dgm:pt modelId="{1ADA8B1C-3005-4571-8C2C-13B6F7ED00CA}" type="pres">
      <dgm:prSet presAssocID="{7CB8F03E-E7CA-4701-8184-A11F0C6FE3CC}" presName="sibTrans" presStyleLbl="sibTrans2D1" presStyleIdx="0" presStyleCnt="0"/>
      <dgm:spPr/>
      <dgm:t>
        <a:bodyPr/>
        <a:lstStyle/>
        <a:p>
          <a:endParaRPr lang="en-US"/>
        </a:p>
      </dgm:t>
    </dgm:pt>
    <dgm:pt modelId="{D7F31089-6508-4B06-9431-A2EF3184EB98}" type="pres">
      <dgm:prSet presAssocID="{C0F755DE-5CAC-44FA-88A6-8CB7EF46AA65}" presName="compNode" presStyleCnt="0"/>
      <dgm:spPr/>
    </dgm:pt>
    <dgm:pt modelId="{819F7AEE-C217-46D9-9724-9D9FEF65293B}" type="pres">
      <dgm:prSet presAssocID="{C0F755DE-5CAC-44FA-88A6-8CB7EF46AA65}" presName="childRect" presStyleLbl="bgAcc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725642A-DB2B-459D-A818-A2C74552CA03}" type="pres">
      <dgm:prSet presAssocID="{C0F755DE-5CAC-44FA-88A6-8CB7EF46AA65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0662A75-573D-44CF-9D02-4304DD1D8D57}" type="pres">
      <dgm:prSet presAssocID="{C0F755DE-5CAC-44FA-88A6-8CB7EF46AA65}" presName="parentRect" presStyleLbl="alignNode1" presStyleIdx="3" presStyleCnt="5"/>
      <dgm:spPr/>
      <dgm:t>
        <a:bodyPr/>
        <a:lstStyle/>
        <a:p>
          <a:endParaRPr lang="en-US"/>
        </a:p>
      </dgm:t>
    </dgm:pt>
    <dgm:pt modelId="{29475F06-D886-4058-A748-554E62A50EDE}" type="pres">
      <dgm:prSet presAssocID="{C0F755DE-5CAC-44FA-88A6-8CB7EF46AA65}" presName="adorn" presStyleLbl="fgAccFollowNode1" presStyleIdx="3" presStyleCnt="5"/>
      <dgm:spPr/>
    </dgm:pt>
    <dgm:pt modelId="{B3BFA034-9A5D-4A08-950E-B1689D049BE4}" type="pres">
      <dgm:prSet presAssocID="{65A72F90-15DB-481A-B6F1-6A4E23AA5ECD}" presName="sibTrans" presStyleLbl="sibTrans2D1" presStyleIdx="0" presStyleCnt="0"/>
      <dgm:spPr/>
      <dgm:t>
        <a:bodyPr/>
        <a:lstStyle/>
        <a:p>
          <a:endParaRPr lang="en-US"/>
        </a:p>
      </dgm:t>
    </dgm:pt>
    <dgm:pt modelId="{F17DFF56-B9EF-49A7-8A58-ABA5EEFC31D1}" type="pres">
      <dgm:prSet presAssocID="{A911FEA0-9502-4C77-A801-BBFAA5CFABED}" presName="compNode" presStyleCnt="0"/>
      <dgm:spPr/>
    </dgm:pt>
    <dgm:pt modelId="{425255CA-0520-4D15-BF20-A099C03F7087}" type="pres">
      <dgm:prSet presAssocID="{A911FEA0-9502-4C77-A801-BBFAA5CFABED}" presName="childRect" presStyleLbl="bgAcc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42E4878-A52C-41F8-B19E-EB7EADE14219}" type="pres">
      <dgm:prSet presAssocID="{A911FEA0-9502-4C77-A801-BBFAA5CFABED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9153A89-59A1-406C-BE73-4210966C7DE6}" type="pres">
      <dgm:prSet presAssocID="{A911FEA0-9502-4C77-A801-BBFAA5CFABED}" presName="parentRect" presStyleLbl="alignNode1" presStyleIdx="4" presStyleCnt="5"/>
      <dgm:spPr/>
      <dgm:t>
        <a:bodyPr/>
        <a:lstStyle/>
        <a:p>
          <a:endParaRPr lang="en-US"/>
        </a:p>
      </dgm:t>
    </dgm:pt>
    <dgm:pt modelId="{63255A1E-2006-4DC4-8FEE-52FB9FB488A0}" type="pres">
      <dgm:prSet presAssocID="{A911FEA0-9502-4C77-A801-BBFAA5CFABED}" presName="adorn" presStyleLbl="fgAccFollowNode1" presStyleIdx="4" presStyleCnt="5"/>
      <dgm:spPr/>
    </dgm:pt>
  </dgm:ptLst>
  <dgm:cxnLst>
    <dgm:cxn modelId="{9DEB5C78-5108-4BDA-BBFC-72876E75A599}" srcId="{A911FEA0-9502-4C77-A801-BBFAA5CFABED}" destId="{4BCD9D6F-9A5E-4AE4-BC8C-A5E4C017F8BC}" srcOrd="0" destOrd="0" parTransId="{B7A0E433-60D9-4B32-838A-FB1AEF247E72}" sibTransId="{E8830BBF-39E6-4B1F-8A1F-366CBE6E6AEA}"/>
    <dgm:cxn modelId="{6D249584-B307-4E71-AB72-D502B8B3C927}" type="presOf" srcId="{F34B1CA8-2209-4615-99C1-27621CDA5F70}" destId="{7411E487-747C-41E2-9BBF-DFEE12CE7E3D}" srcOrd="0" destOrd="0" presId="urn:microsoft.com/office/officeart/2005/8/layout/bList2"/>
    <dgm:cxn modelId="{49267FBA-ADE8-4D95-917C-A62F42DDB789}" srcId="{67B6651C-F1CF-45CA-9E51-676324CAFC54}" destId="{2FC14A50-9CF3-4FCF-B670-953A19740D13}" srcOrd="2" destOrd="0" parTransId="{2C7062D1-E594-4B2D-A96E-B73594DA8142}" sibTransId="{8A056222-8992-45D9-8816-DC16CB0FEE14}"/>
    <dgm:cxn modelId="{5B8C23CA-0003-4EE2-87C1-FA4CD2199FB3}" type="presOf" srcId="{C0F755DE-5CAC-44FA-88A6-8CB7EF46AA65}" destId="{3725642A-DB2B-459D-A818-A2C74552CA03}" srcOrd="0" destOrd="0" presId="urn:microsoft.com/office/officeart/2005/8/layout/bList2"/>
    <dgm:cxn modelId="{BA837C87-E08E-4D84-9057-945894AF8DC1}" type="presOf" srcId="{67B6651C-F1CF-45CA-9E51-676324CAFC54}" destId="{FB27E0B9-1CB3-41DF-BEC0-3EEFBDF290D0}" srcOrd="0" destOrd="0" presId="urn:microsoft.com/office/officeart/2005/8/layout/bList2"/>
    <dgm:cxn modelId="{73C9B006-1D14-4664-A842-430825B7C935}" type="presOf" srcId="{D1DFBAB1-87CA-4AC5-9970-77218FA542D3}" destId="{7A81A823-B454-47F1-927F-7D5111DECEAB}" srcOrd="0" destOrd="1" presId="urn:microsoft.com/office/officeart/2005/8/layout/bList2"/>
    <dgm:cxn modelId="{8B41D264-4DB6-4C88-819F-5390964909D1}" srcId="{0D09F31C-18AE-48C6-B717-263F7405D378}" destId="{A911FEA0-9502-4C77-A801-BBFAA5CFABED}" srcOrd="4" destOrd="0" parTransId="{DEC039B9-4BC9-420A-969F-17958BD8C76F}" sibTransId="{62480BE7-7294-412F-A652-E0764335977E}"/>
    <dgm:cxn modelId="{7E8A682D-A009-44F1-84EA-D8BBCF31778D}" type="presOf" srcId="{67B6651C-F1CF-45CA-9E51-676324CAFC54}" destId="{FD071127-5977-475D-B1E8-9E9A2D7AD296}" srcOrd="1" destOrd="0" presId="urn:microsoft.com/office/officeart/2005/8/layout/bList2"/>
    <dgm:cxn modelId="{E9A7F931-AABC-42E0-8F72-76166FF6E4B6}" type="presOf" srcId="{02F6AE93-A9A2-498B-BAAF-68B7D2C16DCB}" destId="{44AE8A7C-18F5-401F-A90E-E86477EF54CF}" srcOrd="0" destOrd="0" presId="urn:microsoft.com/office/officeart/2005/8/layout/bList2"/>
    <dgm:cxn modelId="{05F70868-AC59-489B-8EAD-11CA9841C61B}" type="presOf" srcId="{0D09F31C-18AE-48C6-B717-263F7405D378}" destId="{BD983EBF-147A-4E6F-971C-302D9D0D7B2B}" srcOrd="0" destOrd="0" presId="urn:microsoft.com/office/officeart/2005/8/layout/bList2"/>
    <dgm:cxn modelId="{47AAA03F-E9E4-470C-95DD-937CF9829298}" srcId="{0D09F31C-18AE-48C6-B717-263F7405D378}" destId="{84514C64-DA93-42A6-B59F-6788A4D23B1F}" srcOrd="2" destOrd="0" parTransId="{E3C6B3BD-39C8-4284-871B-852EE1731B04}" sibTransId="{7CB8F03E-E7CA-4701-8184-A11F0C6FE3CC}"/>
    <dgm:cxn modelId="{57D280E9-1F24-4D27-95F7-A5F782D70018}" type="presOf" srcId="{F21B7892-9366-4882-B44C-02E33C08E8A6}" destId="{CC481143-E0BB-47EE-92CB-7D0207CC4332}" srcOrd="1" destOrd="0" presId="urn:microsoft.com/office/officeart/2005/8/layout/bList2"/>
    <dgm:cxn modelId="{403B17F3-4FB1-4B4F-8D5A-69711A672D61}" srcId="{0D09F31C-18AE-48C6-B717-263F7405D378}" destId="{67B6651C-F1CF-45CA-9E51-676324CAFC54}" srcOrd="1" destOrd="0" parTransId="{E964E212-5638-4880-A0B2-1D09394C6F1B}" sibTransId="{AEAF536E-1274-4751-92D1-9CB8A1B7E42A}"/>
    <dgm:cxn modelId="{6A259C36-117F-4BFD-9D6D-D1409A3EE015}" srcId="{F21B7892-9366-4882-B44C-02E33C08E8A6}" destId="{02F6AE93-A9A2-498B-BAAF-68B7D2C16DCB}" srcOrd="0" destOrd="0" parTransId="{BEE2BCA5-E63A-4B57-A921-91126B34B007}" sibTransId="{EB3E9B97-DCBE-48FA-ADDA-1FA8C6533140}"/>
    <dgm:cxn modelId="{68092BF6-AB1D-494D-BA32-A1FC5E4D4A15}" srcId="{C0F755DE-5CAC-44FA-88A6-8CB7EF46AA65}" destId="{E949F43B-5A1A-4083-8E20-9D87FD8DF4DB}" srcOrd="1" destOrd="0" parTransId="{610BA5E5-BBA9-449A-9E63-31FB12D8F98E}" sibTransId="{C96CABFB-9B29-433E-AA6A-EC7247EADE62}"/>
    <dgm:cxn modelId="{35D88A95-67FF-4E3A-B255-0900AE17346B}" srcId="{84514C64-DA93-42A6-B59F-6788A4D23B1F}" destId="{A5126A97-8C53-4D55-86DF-D3D7E954B8B7}" srcOrd="0" destOrd="0" parTransId="{B740546A-0444-46CD-8545-C8DF2D5131CF}" sibTransId="{3A5A5DC2-78D3-4A02-B666-2A3B15C8B3EB}"/>
    <dgm:cxn modelId="{EBE81622-2F52-4EAC-B32A-4838755E18F4}" type="presOf" srcId="{A911FEA0-9502-4C77-A801-BBFAA5CFABED}" destId="{442E4878-A52C-41F8-B19E-EB7EADE14219}" srcOrd="0" destOrd="0" presId="urn:microsoft.com/office/officeart/2005/8/layout/bList2"/>
    <dgm:cxn modelId="{1DF39B9F-34C8-4398-B31D-83FF9A4C431D}" srcId="{0D09F31C-18AE-48C6-B717-263F7405D378}" destId="{C0F755DE-5CAC-44FA-88A6-8CB7EF46AA65}" srcOrd="3" destOrd="0" parTransId="{DF29B638-81C7-49CB-8934-A1328D8407E7}" sibTransId="{65A72F90-15DB-481A-B6F1-6A4E23AA5ECD}"/>
    <dgm:cxn modelId="{7F4782AC-B4FC-48C0-B13C-929E04381B4C}" type="presOf" srcId="{A911FEA0-9502-4C77-A801-BBFAA5CFABED}" destId="{19153A89-59A1-406C-BE73-4210966C7DE6}" srcOrd="1" destOrd="0" presId="urn:microsoft.com/office/officeart/2005/8/layout/bList2"/>
    <dgm:cxn modelId="{051E726D-275D-4C8E-91B6-26DEFC501DBC}" srcId="{67B6651C-F1CF-45CA-9E51-676324CAFC54}" destId="{1D0A39F8-F89E-415F-95A7-36DE9C9546DE}" srcOrd="1" destOrd="0" parTransId="{30F5D8A5-8888-403A-BDCF-B2FE6863136F}" sibTransId="{C536BDB7-426F-48F0-98A5-3D86E6380588}"/>
    <dgm:cxn modelId="{CC9EDF87-B7D6-4AC3-B0F5-FAA7C25BCBE1}" srcId="{F21B7892-9366-4882-B44C-02E33C08E8A6}" destId="{D0D9234E-393D-49D3-B7D3-B4367DA27F05}" srcOrd="1" destOrd="0" parTransId="{ABAF0C39-E604-4314-901A-A36647D43D2C}" sibTransId="{BCFABF40-1019-42FE-8E92-8847EB7FF59C}"/>
    <dgm:cxn modelId="{0817CA4D-9869-4F52-97D3-5C6ABAF593ED}" type="presOf" srcId="{65A72F90-15DB-481A-B6F1-6A4E23AA5ECD}" destId="{B3BFA034-9A5D-4A08-950E-B1689D049BE4}" srcOrd="0" destOrd="0" presId="urn:microsoft.com/office/officeart/2005/8/layout/bList2"/>
    <dgm:cxn modelId="{C0B46819-7082-47DD-8CAC-5ECCD112D788}" type="presOf" srcId="{C0F755DE-5CAC-44FA-88A6-8CB7EF46AA65}" destId="{50662A75-573D-44CF-9D02-4304DD1D8D57}" srcOrd="1" destOrd="0" presId="urn:microsoft.com/office/officeart/2005/8/layout/bList2"/>
    <dgm:cxn modelId="{DAEB2B59-5D7F-4CAA-B210-FBDE62EB2260}" srcId="{C0F755DE-5CAC-44FA-88A6-8CB7EF46AA65}" destId="{CDDCCF56-5771-4EC9-96FD-B27704C68E40}" srcOrd="0" destOrd="0" parTransId="{8252DB08-A0C6-4879-8533-566AA5541637}" sibTransId="{9A0C81F8-66D9-4CC0-9FBB-0FA3D190E03E}"/>
    <dgm:cxn modelId="{4AEBD236-1F50-47CE-AA4A-351D05B6D752}" type="presOf" srcId="{84514C64-DA93-42A6-B59F-6788A4D23B1F}" destId="{CF79F3C1-6219-459A-AC65-AE4E8620C6B0}" srcOrd="0" destOrd="0" presId="urn:microsoft.com/office/officeart/2005/8/layout/bList2"/>
    <dgm:cxn modelId="{B8303267-83C1-4AFB-A100-2192B9C605CD}" srcId="{84514C64-DA93-42A6-B59F-6788A4D23B1F}" destId="{D1DFBAB1-87CA-4AC5-9970-77218FA542D3}" srcOrd="1" destOrd="0" parTransId="{224B4F40-90DA-4383-BDFC-D744CEC11142}" sibTransId="{F9BBBEF0-5ADF-481B-BB0B-5B148429B57D}"/>
    <dgm:cxn modelId="{2A8435FC-CE26-47CD-8C0D-F9E01BBD7F3A}" type="presOf" srcId="{CDDCCF56-5771-4EC9-96FD-B27704C68E40}" destId="{819F7AEE-C217-46D9-9724-9D9FEF65293B}" srcOrd="0" destOrd="0" presId="urn:microsoft.com/office/officeart/2005/8/layout/bList2"/>
    <dgm:cxn modelId="{784B09F9-0F2D-4EE1-80F7-9717A60E9F92}" type="presOf" srcId="{AEAF536E-1274-4751-92D1-9CB8A1B7E42A}" destId="{B48DC246-8285-425D-A73B-6B4E59021806}" srcOrd="0" destOrd="0" presId="urn:microsoft.com/office/officeart/2005/8/layout/bList2"/>
    <dgm:cxn modelId="{E6E72C41-6407-44CB-9EDE-934F757FA8CF}" type="presOf" srcId="{1D0A39F8-F89E-415F-95A7-36DE9C9546DE}" destId="{7411E487-747C-41E2-9BBF-DFEE12CE7E3D}" srcOrd="0" destOrd="1" presId="urn:microsoft.com/office/officeart/2005/8/layout/bList2"/>
    <dgm:cxn modelId="{423273E7-105E-4BF9-BC2F-CE2EA53F3462}" type="presOf" srcId="{84514C64-DA93-42A6-B59F-6788A4D23B1F}" destId="{E59B12CC-1A1F-4CA0-A534-AFB40383FB1D}" srcOrd="1" destOrd="0" presId="urn:microsoft.com/office/officeart/2005/8/layout/bList2"/>
    <dgm:cxn modelId="{1667E9E9-44A9-4C32-B308-706C1B1862EE}" type="presOf" srcId="{A5126A97-8C53-4D55-86DF-D3D7E954B8B7}" destId="{7A81A823-B454-47F1-927F-7D5111DECEAB}" srcOrd="0" destOrd="0" presId="urn:microsoft.com/office/officeart/2005/8/layout/bList2"/>
    <dgm:cxn modelId="{43B0E04F-003C-411D-B4E7-B6E8B9EC9D75}" type="presOf" srcId="{9BD1E9CF-BCC6-4AA6-98FB-9294B99967CE}" destId="{E0AA3CD3-F1BF-4BC6-A3AC-7CBF3132F690}" srcOrd="0" destOrd="0" presId="urn:microsoft.com/office/officeart/2005/8/layout/bList2"/>
    <dgm:cxn modelId="{F3B3ED56-29F1-4613-817A-6DE28E96C04E}" type="presOf" srcId="{E949F43B-5A1A-4083-8E20-9D87FD8DF4DB}" destId="{819F7AEE-C217-46D9-9724-9D9FEF65293B}" srcOrd="0" destOrd="1" presId="urn:microsoft.com/office/officeart/2005/8/layout/bList2"/>
    <dgm:cxn modelId="{3D9D3251-1F38-4347-9856-E29E4036D921}" type="presOf" srcId="{F21B7892-9366-4882-B44C-02E33C08E8A6}" destId="{BB47B436-19CB-45C4-A83A-DE8546AE4106}" srcOrd="0" destOrd="0" presId="urn:microsoft.com/office/officeart/2005/8/layout/bList2"/>
    <dgm:cxn modelId="{7F9A9088-7DF5-4192-B212-3B8CFF757409}" type="presOf" srcId="{7CB8F03E-E7CA-4701-8184-A11F0C6FE3CC}" destId="{1ADA8B1C-3005-4571-8C2C-13B6F7ED00CA}" srcOrd="0" destOrd="0" presId="urn:microsoft.com/office/officeart/2005/8/layout/bList2"/>
    <dgm:cxn modelId="{7991BE08-DABA-4F02-BEBF-EB05D3C9A58C}" srcId="{67B6651C-F1CF-45CA-9E51-676324CAFC54}" destId="{F34B1CA8-2209-4615-99C1-27621CDA5F70}" srcOrd="0" destOrd="0" parTransId="{FD5B1B10-F081-4984-B094-B5280CB5119B}" sibTransId="{82CAC5E8-A784-4E47-BAA6-ED2B5F33263E}"/>
    <dgm:cxn modelId="{B77631DB-E27E-44B7-BCC7-35FA7FEB79D6}" type="presOf" srcId="{4BCD9D6F-9A5E-4AE4-BC8C-A5E4C017F8BC}" destId="{425255CA-0520-4D15-BF20-A099C03F7087}" srcOrd="0" destOrd="0" presId="urn:microsoft.com/office/officeart/2005/8/layout/bList2"/>
    <dgm:cxn modelId="{4EB63541-4DD2-4CA1-A934-450CBBA1ED32}" type="presOf" srcId="{D0D9234E-393D-49D3-B7D3-B4367DA27F05}" destId="{44AE8A7C-18F5-401F-A90E-E86477EF54CF}" srcOrd="0" destOrd="1" presId="urn:microsoft.com/office/officeart/2005/8/layout/bList2"/>
    <dgm:cxn modelId="{F62E18D6-2A2F-4A98-B800-8DE8E0A42776}" type="presOf" srcId="{2FC14A50-9CF3-4FCF-B670-953A19740D13}" destId="{7411E487-747C-41E2-9BBF-DFEE12CE7E3D}" srcOrd="0" destOrd="2" presId="urn:microsoft.com/office/officeart/2005/8/layout/bList2"/>
    <dgm:cxn modelId="{B614241E-9C6D-4AC6-8E06-D7BE8E58937A}" srcId="{0D09F31C-18AE-48C6-B717-263F7405D378}" destId="{F21B7892-9366-4882-B44C-02E33C08E8A6}" srcOrd="0" destOrd="0" parTransId="{B520A0E8-1FC5-42FD-AB5B-CF02F6964902}" sibTransId="{9BD1E9CF-BCC6-4AA6-98FB-9294B99967CE}"/>
    <dgm:cxn modelId="{C5981A2B-D394-4004-8C3C-8B3E087AD9FF}" type="presParOf" srcId="{BD983EBF-147A-4E6F-971C-302D9D0D7B2B}" destId="{C5BB3574-BE53-47C2-8B28-5558F3AA47CF}" srcOrd="0" destOrd="0" presId="urn:microsoft.com/office/officeart/2005/8/layout/bList2"/>
    <dgm:cxn modelId="{59EBDC6F-69AC-4BA4-BA49-106E0D54664E}" type="presParOf" srcId="{C5BB3574-BE53-47C2-8B28-5558F3AA47CF}" destId="{44AE8A7C-18F5-401F-A90E-E86477EF54CF}" srcOrd="0" destOrd="0" presId="urn:microsoft.com/office/officeart/2005/8/layout/bList2"/>
    <dgm:cxn modelId="{A359617D-9658-4AB7-8F77-62269ADBE020}" type="presParOf" srcId="{C5BB3574-BE53-47C2-8B28-5558F3AA47CF}" destId="{BB47B436-19CB-45C4-A83A-DE8546AE4106}" srcOrd="1" destOrd="0" presId="urn:microsoft.com/office/officeart/2005/8/layout/bList2"/>
    <dgm:cxn modelId="{85F69531-281B-4B62-B7FE-ECC88E0C1A0E}" type="presParOf" srcId="{C5BB3574-BE53-47C2-8B28-5558F3AA47CF}" destId="{CC481143-E0BB-47EE-92CB-7D0207CC4332}" srcOrd="2" destOrd="0" presId="urn:microsoft.com/office/officeart/2005/8/layout/bList2"/>
    <dgm:cxn modelId="{2B62A526-762B-4874-9823-F295C5C1B6C8}" type="presParOf" srcId="{C5BB3574-BE53-47C2-8B28-5558F3AA47CF}" destId="{0C7DE377-9025-4A02-B16F-5024AB181F80}" srcOrd="3" destOrd="0" presId="urn:microsoft.com/office/officeart/2005/8/layout/bList2"/>
    <dgm:cxn modelId="{38E33335-B2C8-4541-BE4A-416ACAE344A8}" type="presParOf" srcId="{BD983EBF-147A-4E6F-971C-302D9D0D7B2B}" destId="{E0AA3CD3-F1BF-4BC6-A3AC-7CBF3132F690}" srcOrd="1" destOrd="0" presId="urn:microsoft.com/office/officeart/2005/8/layout/bList2"/>
    <dgm:cxn modelId="{9E7C19ED-275D-47C2-B69E-A2FCF0AC473D}" type="presParOf" srcId="{BD983EBF-147A-4E6F-971C-302D9D0D7B2B}" destId="{A56A632D-0FFA-4DF8-AE98-52B2D9759389}" srcOrd="2" destOrd="0" presId="urn:microsoft.com/office/officeart/2005/8/layout/bList2"/>
    <dgm:cxn modelId="{251A9C6F-00FE-45F6-B37D-9D4032267AEB}" type="presParOf" srcId="{A56A632D-0FFA-4DF8-AE98-52B2D9759389}" destId="{7411E487-747C-41E2-9BBF-DFEE12CE7E3D}" srcOrd="0" destOrd="0" presId="urn:microsoft.com/office/officeart/2005/8/layout/bList2"/>
    <dgm:cxn modelId="{15ED29D2-5667-4287-A3FA-1A4D9E4D4878}" type="presParOf" srcId="{A56A632D-0FFA-4DF8-AE98-52B2D9759389}" destId="{FB27E0B9-1CB3-41DF-BEC0-3EEFBDF290D0}" srcOrd="1" destOrd="0" presId="urn:microsoft.com/office/officeart/2005/8/layout/bList2"/>
    <dgm:cxn modelId="{E87A6599-D4C3-481E-9F17-AB574DC0C1E3}" type="presParOf" srcId="{A56A632D-0FFA-4DF8-AE98-52B2D9759389}" destId="{FD071127-5977-475D-B1E8-9E9A2D7AD296}" srcOrd="2" destOrd="0" presId="urn:microsoft.com/office/officeart/2005/8/layout/bList2"/>
    <dgm:cxn modelId="{360F9E6D-09F0-463B-8A01-54DDA8382609}" type="presParOf" srcId="{A56A632D-0FFA-4DF8-AE98-52B2D9759389}" destId="{F6321417-77B5-4A0F-87E9-416D5060885C}" srcOrd="3" destOrd="0" presId="urn:microsoft.com/office/officeart/2005/8/layout/bList2"/>
    <dgm:cxn modelId="{50044EF5-9774-4D29-B2ED-63D3AA13921F}" type="presParOf" srcId="{BD983EBF-147A-4E6F-971C-302D9D0D7B2B}" destId="{B48DC246-8285-425D-A73B-6B4E59021806}" srcOrd="3" destOrd="0" presId="urn:microsoft.com/office/officeart/2005/8/layout/bList2"/>
    <dgm:cxn modelId="{DCA3EE7E-56A2-41EE-918C-4BC886307622}" type="presParOf" srcId="{BD983EBF-147A-4E6F-971C-302D9D0D7B2B}" destId="{64992D07-B1D1-491F-9539-3AE6981BB564}" srcOrd="4" destOrd="0" presId="urn:microsoft.com/office/officeart/2005/8/layout/bList2"/>
    <dgm:cxn modelId="{6D764C34-4347-44BF-97DC-89FC144D732B}" type="presParOf" srcId="{64992D07-B1D1-491F-9539-3AE6981BB564}" destId="{7A81A823-B454-47F1-927F-7D5111DECEAB}" srcOrd="0" destOrd="0" presId="urn:microsoft.com/office/officeart/2005/8/layout/bList2"/>
    <dgm:cxn modelId="{432D794B-20EC-421A-A7EB-6C19460F35F8}" type="presParOf" srcId="{64992D07-B1D1-491F-9539-3AE6981BB564}" destId="{CF79F3C1-6219-459A-AC65-AE4E8620C6B0}" srcOrd="1" destOrd="0" presId="urn:microsoft.com/office/officeart/2005/8/layout/bList2"/>
    <dgm:cxn modelId="{ACF02C57-1572-442F-B20C-24C35F690E8B}" type="presParOf" srcId="{64992D07-B1D1-491F-9539-3AE6981BB564}" destId="{E59B12CC-1A1F-4CA0-A534-AFB40383FB1D}" srcOrd="2" destOrd="0" presId="urn:microsoft.com/office/officeart/2005/8/layout/bList2"/>
    <dgm:cxn modelId="{1BEA71CA-96BB-4CEB-80DB-1802355C5588}" type="presParOf" srcId="{64992D07-B1D1-491F-9539-3AE6981BB564}" destId="{A7BDA7C7-C8AA-4FFD-B6FD-E0F91AAB7A31}" srcOrd="3" destOrd="0" presId="urn:microsoft.com/office/officeart/2005/8/layout/bList2"/>
    <dgm:cxn modelId="{269B3E0E-2B3F-4D4D-981F-42B4A4C19363}" type="presParOf" srcId="{BD983EBF-147A-4E6F-971C-302D9D0D7B2B}" destId="{1ADA8B1C-3005-4571-8C2C-13B6F7ED00CA}" srcOrd="5" destOrd="0" presId="urn:microsoft.com/office/officeart/2005/8/layout/bList2"/>
    <dgm:cxn modelId="{AF641988-8CEC-4D0E-9B35-0A1B13E556E8}" type="presParOf" srcId="{BD983EBF-147A-4E6F-971C-302D9D0D7B2B}" destId="{D7F31089-6508-4B06-9431-A2EF3184EB98}" srcOrd="6" destOrd="0" presId="urn:microsoft.com/office/officeart/2005/8/layout/bList2"/>
    <dgm:cxn modelId="{061E6E3B-F0C6-4C10-9144-8484185865B4}" type="presParOf" srcId="{D7F31089-6508-4B06-9431-A2EF3184EB98}" destId="{819F7AEE-C217-46D9-9724-9D9FEF65293B}" srcOrd="0" destOrd="0" presId="urn:microsoft.com/office/officeart/2005/8/layout/bList2"/>
    <dgm:cxn modelId="{C7C4CEC1-1D52-4745-B568-C8CB2983FAC5}" type="presParOf" srcId="{D7F31089-6508-4B06-9431-A2EF3184EB98}" destId="{3725642A-DB2B-459D-A818-A2C74552CA03}" srcOrd="1" destOrd="0" presId="urn:microsoft.com/office/officeart/2005/8/layout/bList2"/>
    <dgm:cxn modelId="{7BF8BB2B-BDC5-4CB4-8953-B0FBD7B9C6B1}" type="presParOf" srcId="{D7F31089-6508-4B06-9431-A2EF3184EB98}" destId="{50662A75-573D-44CF-9D02-4304DD1D8D57}" srcOrd="2" destOrd="0" presId="urn:microsoft.com/office/officeart/2005/8/layout/bList2"/>
    <dgm:cxn modelId="{F4E25012-2DF4-493F-9C4F-9A78890DC0BB}" type="presParOf" srcId="{D7F31089-6508-4B06-9431-A2EF3184EB98}" destId="{29475F06-D886-4058-A748-554E62A50EDE}" srcOrd="3" destOrd="0" presId="urn:microsoft.com/office/officeart/2005/8/layout/bList2"/>
    <dgm:cxn modelId="{05262204-178F-41BB-8C16-F984C76557D7}" type="presParOf" srcId="{BD983EBF-147A-4E6F-971C-302D9D0D7B2B}" destId="{B3BFA034-9A5D-4A08-950E-B1689D049BE4}" srcOrd="7" destOrd="0" presId="urn:microsoft.com/office/officeart/2005/8/layout/bList2"/>
    <dgm:cxn modelId="{C85D82DD-CD37-4C4B-AA24-0C3BD5DC07FE}" type="presParOf" srcId="{BD983EBF-147A-4E6F-971C-302D9D0D7B2B}" destId="{F17DFF56-B9EF-49A7-8A58-ABA5EEFC31D1}" srcOrd="8" destOrd="0" presId="urn:microsoft.com/office/officeart/2005/8/layout/bList2"/>
    <dgm:cxn modelId="{590055D5-F87A-4065-96C7-DFCC4B5372F2}" type="presParOf" srcId="{F17DFF56-B9EF-49A7-8A58-ABA5EEFC31D1}" destId="{425255CA-0520-4D15-BF20-A099C03F7087}" srcOrd="0" destOrd="0" presId="urn:microsoft.com/office/officeart/2005/8/layout/bList2"/>
    <dgm:cxn modelId="{3B2A7B43-C24B-4DDD-BF0A-E0CA228C66F7}" type="presParOf" srcId="{F17DFF56-B9EF-49A7-8A58-ABA5EEFC31D1}" destId="{442E4878-A52C-41F8-B19E-EB7EADE14219}" srcOrd="1" destOrd="0" presId="urn:microsoft.com/office/officeart/2005/8/layout/bList2"/>
    <dgm:cxn modelId="{E4570C76-9986-4D5B-80CB-2DDE91C7D14B}" type="presParOf" srcId="{F17DFF56-B9EF-49A7-8A58-ABA5EEFC31D1}" destId="{19153A89-59A1-406C-BE73-4210966C7DE6}" srcOrd="2" destOrd="0" presId="urn:microsoft.com/office/officeart/2005/8/layout/bList2"/>
    <dgm:cxn modelId="{D31E0EB5-D923-49ED-82E8-EAC6865495BA}" type="presParOf" srcId="{F17DFF56-B9EF-49A7-8A58-ABA5EEFC31D1}" destId="{63255A1E-2006-4DC4-8FEE-52FB9FB488A0}" srcOrd="3" destOrd="0" presId="urn:microsoft.com/office/officeart/2005/8/layout/b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8C9C8EE-E8B9-471F-A4F2-35FE55A1C3A8}" type="doc">
      <dgm:prSet loTypeId="urn:microsoft.com/office/officeart/2005/8/layout/radial1" loCatId="cycle" qsTypeId="urn:microsoft.com/office/officeart/2005/8/quickstyle/simple5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76B98431-23B8-43F2-8565-61A7B22B9A7A}">
      <dgm:prSet phldrT="[Text]"/>
      <dgm:spPr/>
      <dgm:t>
        <a:bodyPr/>
        <a:lstStyle/>
        <a:p>
          <a:r>
            <a:rPr lang="en-US" dirty="0" smtClean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Britannic Bold" pitchFamily="34" charset="0"/>
            </a:rPr>
            <a:t>Sections</a:t>
          </a:r>
          <a:endParaRPr lang="en-US" dirty="0"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latin typeface="Britannic Bold" pitchFamily="34" charset="0"/>
          </a:endParaRPr>
        </a:p>
      </dgm:t>
    </dgm:pt>
    <dgm:pt modelId="{389F251B-2D92-4D34-9E0D-3B269B3BA669}" type="parTrans" cxnId="{D8D096EF-091F-4A29-B34A-18DAF71BF65D}">
      <dgm:prSet/>
      <dgm:spPr/>
      <dgm:t>
        <a:bodyPr/>
        <a:lstStyle/>
        <a:p>
          <a:endParaRPr lang="en-US"/>
        </a:p>
      </dgm:t>
    </dgm:pt>
    <dgm:pt modelId="{A00A52A2-3368-4C85-9730-78B3E4643931}" type="sibTrans" cxnId="{D8D096EF-091F-4A29-B34A-18DAF71BF65D}">
      <dgm:prSet/>
      <dgm:spPr/>
      <dgm:t>
        <a:bodyPr/>
        <a:lstStyle/>
        <a:p>
          <a:endParaRPr lang="en-US"/>
        </a:p>
      </dgm:t>
    </dgm:pt>
    <dgm:pt modelId="{78D45C3B-B965-4E46-B63E-D7991B6D43EE}">
      <dgm:prSet phldrT="[Text]"/>
      <dgm:spPr/>
      <dgm:t>
        <a:bodyPr/>
        <a:lstStyle/>
        <a:p>
          <a:r>
            <a:rPr lang="en-US" dirty="0" smtClean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Britannic Bold" pitchFamily="34" charset="0"/>
            </a:rPr>
            <a:t>Where is Everyone?</a:t>
          </a:r>
          <a:endParaRPr lang="en-US" dirty="0"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latin typeface="Britannic Bold" pitchFamily="34" charset="0"/>
          </a:endParaRPr>
        </a:p>
      </dgm:t>
    </dgm:pt>
    <dgm:pt modelId="{2B2636E3-6889-4A2B-81A6-8B9128A8EA29}" type="parTrans" cxnId="{FFD674C4-E147-4408-8472-F4337CD8FF70}">
      <dgm:prSet/>
      <dgm:spPr/>
      <dgm:t>
        <a:bodyPr/>
        <a:lstStyle/>
        <a:p>
          <a:endParaRPr lang="en-US" dirty="0"/>
        </a:p>
      </dgm:t>
    </dgm:pt>
    <dgm:pt modelId="{829CEFA3-2B59-465F-BF30-3391D5F7E87D}" type="sibTrans" cxnId="{FFD674C4-E147-4408-8472-F4337CD8FF70}">
      <dgm:prSet/>
      <dgm:spPr/>
      <dgm:t>
        <a:bodyPr/>
        <a:lstStyle/>
        <a:p>
          <a:endParaRPr lang="en-US"/>
        </a:p>
      </dgm:t>
    </dgm:pt>
    <dgm:pt modelId="{9D2685D7-DF57-40D2-8D51-7FBD1BD3F7CB}">
      <dgm:prSet phldrT="[Text]"/>
      <dgm:spPr/>
      <dgm:t>
        <a:bodyPr/>
        <a:lstStyle/>
        <a:p>
          <a:r>
            <a:rPr lang="en-US" dirty="0" smtClean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Britannic Bold" pitchFamily="34" charset="0"/>
            </a:rPr>
            <a:t>Where has population increased?</a:t>
          </a:r>
          <a:endParaRPr lang="en-US" dirty="0"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latin typeface="Britannic Bold" pitchFamily="34" charset="0"/>
          </a:endParaRPr>
        </a:p>
      </dgm:t>
    </dgm:pt>
    <dgm:pt modelId="{22AC2A12-8B98-4821-B136-095DCF68D0F6}" type="parTrans" cxnId="{32805C32-A6CF-4B9E-BC7D-7E0B800D69EA}">
      <dgm:prSet/>
      <dgm:spPr/>
      <dgm:t>
        <a:bodyPr/>
        <a:lstStyle/>
        <a:p>
          <a:endParaRPr lang="en-US" dirty="0"/>
        </a:p>
      </dgm:t>
    </dgm:pt>
    <dgm:pt modelId="{B5AA3940-D76E-4513-98B5-E90681956353}" type="sibTrans" cxnId="{32805C32-A6CF-4B9E-BC7D-7E0B800D69EA}">
      <dgm:prSet/>
      <dgm:spPr/>
      <dgm:t>
        <a:bodyPr/>
        <a:lstStyle/>
        <a:p>
          <a:endParaRPr lang="en-US"/>
        </a:p>
      </dgm:t>
    </dgm:pt>
    <dgm:pt modelId="{3AE12E97-B768-423E-A560-84C81A3B2568}">
      <dgm:prSet phldrT="[Text]"/>
      <dgm:spPr/>
      <dgm:t>
        <a:bodyPr/>
        <a:lstStyle/>
        <a:p>
          <a:r>
            <a:rPr lang="en-US" dirty="0" smtClean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Britannic Bold" pitchFamily="34" charset="0"/>
            </a:rPr>
            <a:t>Why is population increasing at different rates?</a:t>
          </a:r>
          <a:endParaRPr lang="en-US" dirty="0"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latin typeface="Britannic Bold" pitchFamily="34" charset="0"/>
          </a:endParaRPr>
        </a:p>
      </dgm:t>
    </dgm:pt>
    <dgm:pt modelId="{F7F4AB11-D551-48C9-966D-755961302EBD}" type="parTrans" cxnId="{CF7BA835-1255-473F-8C1D-E8BCB07F204D}">
      <dgm:prSet/>
      <dgm:spPr/>
      <dgm:t>
        <a:bodyPr/>
        <a:lstStyle/>
        <a:p>
          <a:endParaRPr lang="en-US" dirty="0"/>
        </a:p>
      </dgm:t>
    </dgm:pt>
    <dgm:pt modelId="{8AB58E86-121B-492E-B015-DC69AE3DEBE9}" type="sibTrans" cxnId="{CF7BA835-1255-473F-8C1D-E8BCB07F204D}">
      <dgm:prSet/>
      <dgm:spPr/>
      <dgm:t>
        <a:bodyPr/>
        <a:lstStyle/>
        <a:p>
          <a:endParaRPr lang="en-US"/>
        </a:p>
      </dgm:t>
    </dgm:pt>
    <dgm:pt modelId="{A159070F-DF16-43BF-93B6-8AB283AE9BFE}">
      <dgm:prSet phldrT="[Text]"/>
      <dgm:spPr/>
      <dgm:t>
        <a:bodyPr/>
        <a:lstStyle/>
        <a:p>
          <a:r>
            <a:rPr lang="en-US" dirty="0" smtClean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Britannic Bold" pitchFamily="34" charset="0"/>
            </a:rPr>
            <a:t>Overpopulation</a:t>
          </a:r>
          <a:endParaRPr lang="en-US" dirty="0"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latin typeface="Britannic Bold" pitchFamily="34" charset="0"/>
          </a:endParaRPr>
        </a:p>
      </dgm:t>
    </dgm:pt>
    <dgm:pt modelId="{784FBDAF-656B-4180-B931-34C77731334F}" type="parTrans" cxnId="{5F4EE0CA-95FF-4B64-B825-F32D2811C6B1}">
      <dgm:prSet/>
      <dgm:spPr/>
      <dgm:t>
        <a:bodyPr/>
        <a:lstStyle/>
        <a:p>
          <a:endParaRPr lang="en-US" dirty="0"/>
        </a:p>
      </dgm:t>
    </dgm:pt>
    <dgm:pt modelId="{CA2170B4-0F98-4A21-A0E2-824ABF1A80E3}" type="sibTrans" cxnId="{5F4EE0CA-95FF-4B64-B825-F32D2811C6B1}">
      <dgm:prSet/>
      <dgm:spPr/>
      <dgm:t>
        <a:bodyPr/>
        <a:lstStyle/>
        <a:p>
          <a:endParaRPr lang="en-US"/>
        </a:p>
      </dgm:t>
    </dgm:pt>
    <dgm:pt modelId="{7FF90095-C6C0-4B76-B58A-6C8E708F85AE}" type="pres">
      <dgm:prSet presAssocID="{D8C9C8EE-E8B9-471F-A4F2-35FE55A1C3A8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1940094-8275-482C-98CF-30F01FFF354C}" type="pres">
      <dgm:prSet presAssocID="{76B98431-23B8-43F2-8565-61A7B22B9A7A}" presName="centerShape" presStyleLbl="node0" presStyleIdx="0" presStyleCnt="1"/>
      <dgm:spPr/>
      <dgm:t>
        <a:bodyPr/>
        <a:lstStyle/>
        <a:p>
          <a:endParaRPr lang="en-US"/>
        </a:p>
      </dgm:t>
    </dgm:pt>
    <dgm:pt modelId="{B564F8AE-0331-4C8D-9CA3-513921C10AA1}" type="pres">
      <dgm:prSet presAssocID="{2B2636E3-6889-4A2B-81A6-8B9128A8EA29}" presName="Name9" presStyleLbl="parChTrans1D2" presStyleIdx="0" presStyleCnt="4"/>
      <dgm:spPr/>
      <dgm:t>
        <a:bodyPr/>
        <a:lstStyle/>
        <a:p>
          <a:endParaRPr lang="en-US"/>
        </a:p>
      </dgm:t>
    </dgm:pt>
    <dgm:pt modelId="{F76C3FEB-651C-4E1B-984C-231E42F11907}" type="pres">
      <dgm:prSet presAssocID="{2B2636E3-6889-4A2B-81A6-8B9128A8EA29}" presName="connTx" presStyleLbl="parChTrans1D2" presStyleIdx="0" presStyleCnt="4"/>
      <dgm:spPr/>
      <dgm:t>
        <a:bodyPr/>
        <a:lstStyle/>
        <a:p>
          <a:endParaRPr lang="en-US"/>
        </a:p>
      </dgm:t>
    </dgm:pt>
    <dgm:pt modelId="{D21A8ED9-F04B-4A4B-AE10-051F3D18E722}" type="pres">
      <dgm:prSet presAssocID="{78D45C3B-B965-4E46-B63E-D7991B6D43EE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7D7B305-84A5-41B6-8E33-50C48117A9CE}" type="pres">
      <dgm:prSet presAssocID="{22AC2A12-8B98-4821-B136-095DCF68D0F6}" presName="Name9" presStyleLbl="parChTrans1D2" presStyleIdx="1" presStyleCnt="4"/>
      <dgm:spPr/>
      <dgm:t>
        <a:bodyPr/>
        <a:lstStyle/>
        <a:p>
          <a:endParaRPr lang="en-US"/>
        </a:p>
      </dgm:t>
    </dgm:pt>
    <dgm:pt modelId="{865E8119-C60D-4F83-B82D-62916B429386}" type="pres">
      <dgm:prSet presAssocID="{22AC2A12-8B98-4821-B136-095DCF68D0F6}" presName="connTx" presStyleLbl="parChTrans1D2" presStyleIdx="1" presStyleCnt="4"/>
      <dgm:spPr/>
      <dgm:t>
        <a:bodyPr/>
        <a:lstStyle/>
        <a:p>
          <a:endParaRPr lang="en-US"/>
        </a:p>
      </dgm:t>
    </dgm:pt>
    <dgm:pt modelId="{5282D742-2E59-4128-92AD-B3CDC4227901}" type="pres">
      <dgm:prSet presAssocID="{9D2685D7-DF57-40D2-8D51-7FBD1BD3F7CB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8F71AE5-DE92-497F-9470-DF39EC6D67D8}" type="pres">
      <dgm:prSet presAssocID="{F7F4AB11-D551-48C9-966D-755961302EBD}" presName="Name9" presStyleLbl="parChTrans1D2" presStyleIdx="2" presStyleCnt="4"/>
      <dgm:spPr/>
      <dgm:t>
        <a:bodyPr/>
        <a:lstStyle/>
        <a:p>
          <a:endParaRPr lang="en-US"/>
        </a:p>
      </dgm:t>
    </dgm:pt>
    <dgm:pt modelId="{0808179C-E2B3-4819-BB72-BCA0966075BD}" type="pres">
      <dgm:prSet presAssocID="{F7F4AB11-D551-48C9-966D-755961302EBD}" presName="connTx" presStyleLbl="parChTrans1D2" presStyleIdx="2" presStyleCnt="4"/>
      <dgm:spPr/>
      <dgm:t>
        <a:bodyPr/>
        <a:lstStyle/>
        <a:p>
          <a:endParaRPr lang="en-US"/>
        </a:p>
      </dgm:t>
    </dgm:pt>
    <dgm:pt modelId="{AF3F7F7C-6419-459B-BCDC-A48602C837F6}" type="pres">
      <dgm:prSet presAssocID="{3AE12E97-B768-423E-A560-84C81A3B2568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8F2E1F4-177D-4D7B-9080-61E6BE391025}" type="pres">
      <dgm:prSet presAssocID="{784FBDAF-656B-4180-B931-34C77731334F}" presName="Name9" presStyleLbl="parChTrans1D2" presStyleIdx="3" presStyleCnt="4"/>
      <dgm:spPr/>
      <dgm:t>
        <a:bodyPr/>
        <a:lstStyle/>
        <a:p>
          <a:endParaRPr lang="en-US"/>
        </a:p>
      </dgm:t>
    </dgm:pt>
    <dgm:pt modelId="{A97C3898-9662-44C5-9E13-44C57C82B64D}" type="pres">
      <dgm:prSet presAssocID="{784FBDAF-656B-4180-B931-34C77731334F}" presName="connTx" presStyleLbl="parChTrans1D2" presStyleIdx="3" presStyleCnt="4"/>
      <dgm:spPr/>
      <dgm:t>
        <a:bodyPr/>
        <a:lstStyle/>
        <a:p>
          <a:endParaRPr lang="en-US"/>
        </a:p>
      </dgm:t>
    </dgm:pt>
    <dgm:pt modelId="{18DCD05B-5B9C-45E0-ADFD-25EE34265BF2}" type="pres">
      <dgm:prSet presAssocID="{A159070F-DF16-43BF-93B6-8AB283AE9BFE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1980035-4B24-4F3A-B5A5-C7591185A538}" type="presOf" srcId="{F7F4AB11-D551-48C9-966D-755961302EBD}" destId="{0808179C-E2B3-4819-BB72-BCA0966075BD}" srcOrd="1" destOrd="0" presId="urn:microsoft.com/office/officeart/2005/8/layout/radial1"/>
    <dgm:cxn modelId="{223B1570-5916-47BE-9072-904176395C4C}" type="presOf" srcId="{784FBDAF-656B-4180-B931-34C77731334F}" destId="{C8F2E1F4-177D-4D7B-9080-61E6BE391025}" srcOrd="0" destOrd="0" presId="urn:microsoft.com/office/officeart/2005/8/layout/radial1"/>
    <dgm:cxn modelId="{DD0181AB-CFE2-4E02-9B5B-6D992EF8C803}" type="presOf" srcId="{F7F4AB11-D551-48C9-966D-755961302EBD}" destId="{58F71AE5-DE92-497F-9470-DF39EC6D67D8}" srcOrd="0" destOrd="0" presId="urn:microsoft.com/office/officeart/2005/8/layout/radial1"/>
    <dgm:cxn modelId="{4593D37D-C055-48F3-B15A-77A71FADA623}" type="presOf" srcId="{D8C9C8EE-E8B9-471F-A4F2-35FE55A1C3A8}" destId="{7FF90095-C6C0-4B76-B58A-6C8E708F85AE}" srcOrd="0" destOrd="0" presId="urn:microsoft.com/office/officeart/2005/8/layout/radial1"/>
    <dgm:cxn modelId="{72674372-B447-4E17-B0BB-5CD09FFD80DD}" type="presOf" srcId="{3AE12E97-B768-423E-A560-84C81A3B2568}" destId="{AF3F7F7C-6419-459B-BCDC-A48602C837F6}" srcOrd="0" destOrd="0" presId="urn:microsoft.com/office/officeart/2005/8/layout/radial1"/>
    <dgm:cxn modelId="{32805C32-A6CF-4B9E-BC7D-7E0B800D69EA}" srcId="{76B98431-23B8-43F2-8565-61A7B22B9A7A}" destId="{9D2685D7-DF57-40D2-8D51-7FBD1BD3F7CB}" srcOrd="1" destOrd="0" parTransId="{22AC2A12-8B98-4821-B136-095DCF68D0F6}" sibTransId="{B5AA3940-D76E-4513-98B5-E90681956353}"/>
    <dgm:cxn modelId="{CF7BA835-1255-473F-8C1D-E8BCB07F204D}" srcId="{76B98431-23B8-43F2-8565-61A7B22B9A7A}" destId="{3AE12E97-B768-423E-A560-84C81A3B2568}" srcOrd="2" destOrd="0" parTransId="{F7F4AB11-D551-48C9-966D-755961302EBD}" sibTransId="{8AB58E86-121B-492E-B015-DC69AE3DEBE9}"/>
    <dgm:cxn modelId="{5F4EE0CA-95FF-4B64-B825-F32D2811C6B1}" srcId="{76B98431-23B8-43F2-8565-61A7B22B9A7A}" destId="{A159070F-DF16-43BF-93B6-8AB283AE9BFE}" srcOrd="3" destOrd="0" parTransId="{784FBDAF-656B-4180-B931-34C77731334F}" sibTransId="{CA2170B4-0F98-4A21-A0E2-824ABF1A80E3}"/>
    <dgm:cxn modelId="{AB1A18FF-C410-4627-BD59-C6790AC51411}" type="presOf" srcId="{2B2636E3-6889-4A2B-81A6-8B9128A8EA29}" destId="{B564F8AE-0331-4C8D-9CA3-513921C10AA1}" srcOrd="0" destOrd="0" presId="urn:microsoft.com/office/officeart/2005/8/layout/radial1"/>
    <dgm:cxn modelId="{2BC2F887-E6FC-406E-8785-D7029F71192E}" type="presOf" srcId="{22AC2A12-8B98-4821-B136-095DCF68D0F6}" destId="{865E8119-C60D-4F83-B82D-62916B429386}" srcOrd="1" destOrd="0" presId="urn:microsoft.com/office/officeart/2005/8/layout/radial1"/>
    <dgm:cxn modelId="{9E8FF7A7-E458-424C-89A3-A470776E84CF}" type="presOf" srcId="{2B2636E3-6889-4A2B-81A6-8B9128A8EA29}" destId="{F76C3FEB-651C-4E1B-984C-231E42F11907}" srcOrd="1" destOrd="0" presId="urn:microsoft.com/office/officeart/2005/8/layout/radial1"/>
    <dgm:cxn modelId="{FFD674C4-E147-4408-8472-F4337CD8FF70}" srcId="{76B98431-23B8-43F2-8565-61A7B22B9A7A}" destId="{78D45C3B-B965-4E46-B63E-D7991B6D43EE}" srcOrd="0" destOrd="0" parTransId="{2B2636E3-6889-4A2B-81A6-8B9128A8EA29}" sibTransId="{829CEFA3-2B59-465F-BF30-3391D5F7E87D}"/>
    <dgm:cxn modelId="{103A589F-3B47-4672-BC8F-DE7FD0CA3642}" type="presOf" srcId="{76B98431-23B8-43F2-8565-61A7B22B9A7A}" destId="{51940094-8275-482C-98CF-30F01FFF354C}" srcOrd="0" destOrd="0" presId="urn:microsoft.com/office/officeart/2005/8/layout/radial1"/>
    <dgm:cxn modelId="{8AF7C277-9C54-4C0A-A96A-D3F8B2A54360}" type="presOf" srcId="{9D2685D7-DF57-40D2-8D51-7FBD1BD3F7CB}" destId="{5282D742-2E59-4128-92AD-B3CDC4227901}" srcOrd="0" destOrd="0" presId="urn:microsoft.com/office/officeart/2005/8/layout/radial1"/>
    <dgm:cxn modelId="{00700A77-0038-485E-BC26-B17FFD1088CB}" type="presOf" srcId="{22AC2A12-8B98-4821-B136-095DCF68D0F6}" destId="{67D7B305-84A5-41B6-8E33-50C48117A9CE}" srcOrd="0" destOrd="0" presId="urn:microsoft.com/office/officeart/2005/8/layout/radial1"/>
    <dgm:cxn modelId="{D92B2EF5-9FF4-4793-8466-74965D791667}" type="presOf" srcId="{784FBDAF-656B-4180-B931-34C77731334F}" destId="{A97C3898-9662-44C5-9E13-44C57C82B64D}" srcOrd="1" destOrd="0" presId="urn:microsoft.com/office/officeart/2005/8/layout/radial1"/>
    <dgm:cxn modelId="{494A64FD-4B5E-4A41-8A45-54BF9EDF85ED}" type="presOf" srcId="{78D45C3B-B965-4E46-B63E-D7991B6D43EE}" destId="{D21A8ED9-F04B-4A4B-AE10-051F3D18E722}" srcOrd="0" destOrd="0" presId="urn:microsoft.com/office/officeart/2005/8/layout/radial1"/>
    <dgm:cxn modelId="{7FE4F27B-5EE3-4E2E-8589-7728198526E4}" type="presOf" srcId="{A159070F-DF16-43BF-93B6-8AB283AE9BFE}" destId="{18DCD05B-5B9C-45E0-ADFD-25EE34265BF2}" srcOrd="0" destOrd="0" presId="urn:microsoft.com/office/officeart/2005/8/layout/radial1"/>
    <dgm:cxn modelId="{D8D096EF-091F-4A29-B34A-18DAF71BF65D}" srcId="{D8C9C8EE-E8B9-471F-A4F2-35FE55A1C3A8}" destId="{76B98431-23B8-43F2-8565-61A7B22B9A7A}" srcOrd="0" destOrd="0" parTransId="{389F251B-2D92-4D34-9E0D-3B269B3BA669}" sibTransId="{A00A52A2-3368-4C85-9730-78B3E4643931}"/>
    <dgm:cxn modelId="{B78A5666-A875-4A4E-BEFB-113944857E6F}" type="presParOf" srcId="{7FF90095-C6C0-4B76-B58A-6C8E708F85AE}" destId="{51940094-8275-482C-98CF-30F01FFF354C}" srcOrd="0" destOrd="0" presId="urn:microsoft.com/office/officeart/2005/8/layout/radial1"/>
    <dgm:cxn modelId="{24FBBA6D-72A1-4AED-AD51-2CB79E79DB42}" type="presParOf" srcId="{7FF90095-C6C0-4B76-B58A-6C8E708F85AE}" destId="{B564F8AE-0331-4C8D-9CA3-513921C10AA1}" srcOrd="1" destOrd="0" presId="urn:microsoft.com/office/officeart/2005/8/layout/radial1"/>
    <dgm:cxn modelId="{9AD3AC9A-2248-4838-A9F7-331984D2F366}" type="presParOf" srcId="{B564F8AE-0331-4C8D-9CA3-513921C10AA1}" destId="{F76C3FEB-651C-4E1B-984C-231E42F11907}" srcOrd="0" destOrd="0" presId="urn:microsoft.com/office/officeart/2005/8/layout/radial1"/>
    <dgm:cxn modelId="{2841079E-40C5-401F-BDC2-2B7DD7033293}" type="presParOf" srcId="{7FF90095-C6C0-4B76-B58A-6C8E708F85AE}" destId="{D21A8ED9-F04B-4A4B-AE10-051F3D18E722}" srcOrd="2" destOrd="0" presId="urn:microsoft.com/office/officeart/2005/8/layout/radial1"/>
    <dgm:cxn modelId="{499A05B8-E35A-4255-96FA-309822461E8B}" type="presParOf" srcId="{7FF90095-C6C0-4B76-B58A-6C8E708F85AE}" destId="{67D7B305-84A5-41B6-8E33-50C48117A9CE}" srcOrd="3" destOrd="0" presId="urn:microsoft.com/office/officeart/2005/8/layout/radial1"/>
    <dgm:cxn modelId="{E18767BD-C332-4446-B551-CB55231E5048}" type="presParOf" srcId="{67D7B305-84A5-41B6-8E33-50C48117A9CE}" destId="{865E8119-C60D-4F83-B82D-62916B429386}" srcOrd="0" destOrd="0" presId="urn:microsoft.com/office/officeart/2005/8/layout/radial1"/>
    <dgm:cxn modelId="{7891D97B-5154-4691-9203-326E67C6691D}" type="presParOf" srcId="{7FF90095-C6C0-4B76-B58A-6C8E708F85AE}" destId="{5282D742-2E59-4128-92AD-B3CDC4227901}" srcOrd="4" destOrd="0" presId="urn:microsoft.com/office/officeart/2005/8/layout/radial1"/>
    <dgm:cxn modelId="{2CB0A4FC-00A9-4DE9-B8AA-7215B9BD5684}" type="presParOf" srcId="{7FF90095-C6C0-4B76-B58A-6C8E708F85AE}" destId="{58F71AE5-DE92-497F-9470-DF39EC6D67D8}" srcOrd="5" destOrd="0" presId="urn:microsoft.com/office/officeart/2005/8/layout/radial1"/>
    <dgm:cxn modelId="{0F100CEA-C706-4B3C-B0DC-424EED541866}" type="presParOf" srcId="{58F71AE5-DE92-497F-9470-DF39EC6D67D8}" destId="{0808179C-E2B3-4819-BB72-BCA0966075BD}" srcOrd="0" destOrd="0" presId="urn:microsoft.com/office/officeart/2005/8/layout/radial1"/>
    <dgm:cxn modelId="{D1B71D0A-7109-4794-835D-D6092B8AB0C7}" type="presParOf" srcId="{7FF90095-C6C0-4B76-B58A-6C8E708F85AE}" destId="{AF3F7F7C-6419-459B-BCDC-A48602C837F6}" srcOrd="6" destOrd="0" presId="urn:microsoft.com/office/officeart/2005/8/layout/radial1"/>
    <dgm:cxn modelId="{D5A91194-749C-41A4-8A78-B6F8F3850A54}" type="presParOf" srcId="{7FF90095-C6C0-4B76-B58A-6C8E708F85AE}" destId="{C8F2E1F4-177D-4D7B-9080-61E6BE391025}" srcOrd="7" destOrd="0" presId="urn:microsoft.com/office/officeart/2005/8/layout/radial1"/>
    <dgm:cxn modelId="{F23F9AB2-6918-4969-ACFE-866EF6B03B78}" type="presParOf" srcId="{C8F2E1F4-177D-4D7B-9080-61E6BE391025}" destId="{A97C3898-9662-44C5-9E13-44C57C82B64D}" srcOrd="0" destOrd="0" presId="urn:microsoft.com/office/officeart/2005/8/layout/radial1"/>
    <dgm:cxn modelId="{AA921F8C-E700-4D0C-AC05-A28D949DB44A}" type="presParOf" srcId="{7FF90095-C6C0-4B76-B58A-6C8E708F85AE}" destId="{18DCD05B-5B9C-45E0-ADFD-25EE34265BF2}" srcOrd="8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D8DC5E6A-C9E8-410A-9C35-6B76F593FBEB}" type="doc">
      <dgm:prSet loTypeId="urn:microsoft.com/office/officeart/2008/layout/IncreasingCircleProcess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33388291-F0A5-416F-A58F-593DE4BC6CC2}">
      <dgm:prSet phldrT="[Text]"/>
      <dgm:spPr/>
      <dgm:t>
        <a:bodyPr/>
        <a:lstStyle/>
        <a:p>
          <a:r>
            <a:rPr lang="en-US" dirty="0" smtClean="0"/>
            <a:t>Before 1500</a:t>
          </a:r>
          <a:endParaRPr lang="en-US" dirty="0"/>
        </a:p>
      </dgm:t>
    </dgm:pt>
    <dgm:pt modelId="{C8A80495-D9F3-4C48-B293-2C98BBFC1A51}" type="parTrans" cxnId="{F7E4C046-7345-414D-B938-04998D1A90C9}">
      <dgm:prSet/>
      <dgm:spPr/>
      <dgm:t>
        <a:bodyPr/>
        <a:lstStyle/>
        <a:p>
          <a:endParaRPr lang="en-US"/>
        </a:p>
      </dgm:t>
    </dgm:pt>
    <dgm:pt modelId="{DE31F3C3-68F0-4C6B-ACBE-0D2FCA36E510}" type="sibTrans" cxnId="{F7E4C046-7345-414D-B938-04998D1A90C9}">
      <dgm:prSet/>
      <dgm:spPr/>
      <dgm:t>
        <a:bodyPr/>
        <a:lstStyle/>
        <a:p>
          <a:endParaRPr lang="en-US"/>
        </a:p>
      </dgm:t>
    </dgm:pt>
    <dgm:pt modelId="{99CBE388-ED94-49AF-AD5C-05C22E382442}">
      <dgm:prSet phldrT="[Text]"/>
      <dgm:spPr/>
      <dgm:t>
        <a:bodyPr/>
        <a:lstStyle/>
        <a:p>
          <a:r>
            <a:rPr lang="en-US" dirty="0" smtClean="0"/>
            <a:t>Global scale migration occurred haphazardly.</a:t>
          </a:r>
          <a:endParaRPr lang="en-US" dirty="0"/>
        </a:p>
      </dgm:t>
    </dgm:pt>
    <dgm:pt modelId="{FCB3D8FB-F591-4373-AF0A-2BF106C34199}" type="parTrans" cxnId="{578504FB-C7DD-42BC-BA16-4EA5BCC2F86D}">
      <dgm:prSet/>
      <dgm:spPr/>
      <dgm:t>
        <a:bodyPr/>
        <a:lstStyle/>
        <a:p>
          <a:endParaRPr lang="en-US"/>
        </a:p>
      </dgm:t>
    </dgm:pt>
    <dgm:pt modelId="{D55F98E2-9BDB-47D0-A461-7EEBC184AF68}" type="sibTrans" cxnId="{578504FB-C7DD-42BC-BA16-4EA5BCC2F86D}">
      <dgm:prSet/>
      <dgm:spPr/>
      <dgm:t>
        <a:bodyPr/>
        <a:lstStyle/>
        <a:p>
          <a:endParaRPr lang="en-US"/>
        </a:p>
      </dgm:t>
    </dgm:pt>
    <dgm:pt modelId="{DDF3BBB8-956A-4FE9-8E9E-829C21DEDC8C}">
      <dgm:prSet phldrT="[Text]"/>
      <dgm:spPr/>
      <dgm:t>
        <a:bodyPr/>
        <a:lstStyle/>
        <a:p>
          <a:r>
            <a:rPr lang="en-US" dirty="0" smtClean="0"/>
            <a:t>1500s- 1800s</a:t>
          </a:r>
          <a:endParaRPr lang="en-US" dirty="0"/>
        </a:p>
      </dgm:t>
    </dgm:pt>
    <dgm:pt modelId="{5E27F63E-6CE3-4001-89D3-CDCD8669FA89}" type="parTrans" cxnId="{835E368A-53F5-49BE-93A4-4AC9A1B9D64D}">
      <dgm:prSet/>
      <dgm:spPr/>
      <dgm:t>
        <a:bodyPr/>
        <a:lstStyle/>
        <a:p>
          <a:endParaRPr lang="en-US"/>
        </a:p>
      </dgm:t>
    </dgm:pt>
    <dgm:pt modelId="{C1BF3146-0E9D-4694-81CE-C2E84EE77201}" type="sibTrans" cxnId="{835E368A-53F5-49BE-93A4-4AC9A1B9D64D}">
      <dgm:prSet/>
      <dgm:spPr/>
      <dgm:t>
        <a:bodyPr/>
        <a:lstStyle/>
        <a:p>
          <a:endParaRPr lang="en-US"/>
        </a:p>
      </dgm:t>
    </dgm:pt>
    <dgm:pt modelId="{B3764871-7BD5-47B5-AC83-7930A649169C}">
      <dgm:prSet phldrT="[Text]"/>
      <dgm:spPr/>
      <dgm:t>
        <a:bodyPr/>
        <a:lstStyle/>
        <a:p>
          <a:r>
            <a:rPr lang="en-US" dirty="0" smtClean="0"/>
            <a:t>European Colonization of the America’s, Coast of Africa, and parts of Asia</a:t>
          </a:r>
          <a:endParaRPr lang="en-US" dirty="0"/>
        </a:p>
      </dgm:t>
    </dgm:pt>
    <dgm:pt modelId="{5577C28C-91DC-4C99-A7B2-8BDEFC1326EE}" type="parTrans" cxnId="{7FE2246E-3084-4A8E-A2D0-8D196F452BC5}">
      <dgm:prSet/>
      <dgm:spPr/>
      <dgm:t>
        <a:bodyPr/>
        <a:lstStyle/>
        <a:p>
          <a:endParaRPr lang="en-US"/>
        </a:p>
      </dgm:t>
    </dgm:pt>
    <dgm:pt modelId="{F759A162-591F-4C86-9D45-6F28E1F08573}" type="sibTrans" cxnId="{7FE2246E-3084-4A8E-A2D0-8D196F452BC5}">
      <dgm:prSet/>
      <dgm:spPr/>
      <dgm:t>
        <a:bodyPr/>
        <a:lstStyle/>
        <a:p>
          <a:endParaRPr lang="en-US"/>
        </a:p>
      </dgm:t>
    </dgm:pt>
    <dgm:pt modelId="{AFDEC05D-2987-46D5-9014-7FDAECE08717}">
      <dgm:prSet phldrT="[Text]"/>
      <dgm:spPr/>
      <dgm:t>
        <a:bodyPr/>
        <a:lstStyle/>
        <a:p>
          <a:r>
            <a:rPr lang="en-US" dirty="0" smtClean="0"/>
            <a:t>1800s – 1900s</a:t>
          </a:r>
          <a:endParaRPr lang="en-US" dirty="0"/>
        </a:p>
      </dgm:t>
    </dgm:pt>
    <dgm:pt modelId="{6578CF81-A833-4C78-9341-6D6FB21696C9}" type="parTrans" cxnId="{A81A5AF3-6293-407C-A5EF-1A51937D9DFD}">
      <dgm:prSet/>
      <dgm:spPr/>
      <dgm:t>
        <a:bodyPr/>
        <a:lstStyle/>
        <a:p>
          <a:endParaRPr lang="en-US"/>
        </a:p>
      </dgm:t>
    </dgm:pt>
    <dgm:pt modelId="{B07240C4-4785-4C78-B012-756F4FFF5F67}" type="sibTrans" cxnId="{A81A5AF3-6293-407C-A5EF-1A51937D9DFD}">
      <dgm:prSet/>
      <dgm:spPr/>
      <dgm:t>
        <a:bodyPr/>
        <a:lstStyle/>
        <a:p>
          <a:endParaRPr lang="en-US"/>
        </a:p>
      </dgm:t>
    </dgm:pt>
    <dgm:pt modelId="{32DE6E7C-73B5-4E36-B49E-7DDD9ECD0DB4}">
      <dgm:prSet phldrT="[Text]"/>
      <dgm:spPr/>
      <dgm:t>
        <a:bodyPr/>
        <a:lstStyle/>
        <a:p>
          <a:r>
            <a:rPr lang="en-US" dirty="0" smtClean="0"/>
            <a:t>European Colonization of interior Africa and Asia</a:t>
          </a:r>
          <a:endParaRPr lang="en-US" dirty="0"/>
        </a:p>
      </dgm:t>
    </dgm:pt>
    <dgm:pt modelId="{1E4933E1-CC81-4449-9217-1573D82A2EF2}" type="parTrans" cxnId="{AD980316-6DCD-4402-A95C-92C71BAC5A72}">
      <dgm:prSet/>
      <dgm:spPr/>
      <dgm:t>
        <a:bodyPr/>
        <a:lstStyle/>
        <a:p>
          <a:endParaRPr lang="en-US"/>
        </a:p>
      </dgm:t>
    </dgm:pt>
    <dgm:pt modelId="{205B5C65-AD7F-495D-9F19-0F476DE35829}" type="sibTrans" cxnId="{AD980316-6DCD-4402-A95C-92C71BAC5A72}">
      <dgm:prSet/>
      <dgm:spPr/>
      <dgm:t>
        <a:bodyPr/>
        <a:lstStyle/>
        <a:p>
          <a:endParaRPr lang="en-US"/>
        </a:p>
      </dgm:t>
    </dgm:pt>
    <dgm:pt modelId="{E8C6784C-3F53-4174-B91B-96054729ACCF}">
      <dgm:prSet phldrT="[Text]"/>
      <dgm:spPr/>
      <dgm:t>
        <a:bodyPr/>
        <a:lstStyle/>
        <a:p>
          <a:r>
            <a:rPr lang="en-US" dirty="0" smtClean="0"/>
            <a:t>It was largely dependent on spices, fame, or exploration.</a:t>
          </a:r>
          <a:endParaRPr lang="en-US" dirty="0"/>
        </a:p>
      </dgm:t>
    </dgm:pt>
    <dgm:pt modelId="{3F4CB4F0-D32F-413F-AB66-F34C19486FEE}" type="parTrans" cxnId="{2269BF84-D22C-42B9-A6AD-5DC2C59436DB}">
      <dgm:prSet/>
      <dgm:spPr/>
      <dgm:t>
        <a:bodyPr/>
        <a:lstStyle/>
        <a:p>
          <a:endParaRPr lang="en-US"/>
        </a:p>
      </dgm:t>
    </dgm:pt>
    <dgm:pt modelId="{E8B96A12-E77F-4BD8-BDB2-DDDEA9709B40}" type="sibTrans" cxnId="{2269BF84-D22C-42B9-A6AD-5DC2C59436DB}">
      <dgm:prSet/>
      <dgm:spPr/>
      <dgm:t>
        <a:bodyPr/>
        <a:lstStyle/>
        <a:p>
          <a:endParaRPr lang="en-US"/>
        </a:p>
      </dgm:t>
    </dgm:pt>
    <dgm:pt modelId="{11BD0019-566A-4F4D-8ACC-77316F2333F8}">
      <dgm:prSet phldrT="[Text]"/>
      <dgm:spPr/>
      <dgm:t>
        <a:bodyPr/>
        <a:lstStyle/>
        <a:p>
          <a:r>
            <a:rPr lang="en-US" dirty="0" smtClean="0"/>
            <a:t>1900s-Present</a:t>
          </a:r>
          <a:endParaRPr lang="en-US" dirty="0"/>
        </a:p>
      </dgm:t>
    </dgm:pt>
    <dgm:pt modelId="{12503CEB-D5E3-456B-8A52-3CA1BDE08CF5}" type="parTrans" cxnId="{6F44A3FB-5481-4C98-A789-8369269CD400}">
      <dgm:prSet/>
      <dgm:spPr/>
      <dgm:t>
        <a:bodyPr/>
        <a:lstStyle/>
        <a:p>
          <a:endParaRPr lang="en-US"/>
        </a:p>
      </dgm:t>
    </dgm:pt>
    <dgm:pt modelId="{44DB7BAB-521E-4606-B7EF-A3FD63DB463D}" type="sibTrans" cxnId="{6F44A3FB-5481-4C98-A789-8369269CD400}">
      <dgm:prSet/>
      <dgm:spPr/>
      <dgm:t>
        <a:bodyPr/>
        <a:lstStyle/>
        <a:p>
          <a:endParaRPr lang="en-US"/>
        </a:p>
      </dgm:t>
    </dgm:pt>
    <dgm:pt modelId="{A09B79EC-2273-4296-974C-1CEC087FDC69}">
      <dgm:prSet phldrT="[Text]"/>
      <dgm:spPr/>
      <dgm:t>
        <a:bodyPr/>
        <a:lstStyle/>
        <a:p>
          <a:r>
            <a:rPr lang="en-US" dirty="0" smtClean="0"/>
            <a:t>World War I and II motivated migration </a:t>
          </a:r>
          <a:endParaRPr lang="en-US" dirty="0"/>
        </a:p>
      </dgm:t>
    </dgm:pt>
    <dgm:pt modelId="{28D562E9-B9E7-46E1-BF57-F2EBD18C5D14}" type="parTrans" cxnId="{027F12A6-D5C3-47F9-BC8B-9C53543A55EE}">
      <dgm:prSet/>
      <dgm:spPr/>
      <dgm:t>
        <a:bodyPr/>
        <a:lstStyle/>
        <a:p>
          <a:endParaRPr lang="en-US"/>
        </a:p>
      </dgm:t>
    </dgm:pt>
    <dgm:pt modelId="{9D9F2A11-AA9A-48C6-8E90-A1DFB15F351D}" type="sibTrans" cxnId="{027F12A6-D5C3-47F9-BC8B-9C53543A55EE}">
      <dgm:prSet/>
      <dgm:spPr/>
      <dgm:t>
        <a:bodyPr/>
        <a:lstStyle/>
        <a:p>
          <a:endParaRPr lang="en-US"/>
        </a:p>
      </dgm:t>
    </dgm:pt>
    <dgm:pt modelId="{3B862421-C319-4AB1-91C4-AC4574F73C8F}">
      <dgm:prSet phldrT="[Text]"/>
      <dgm:spPr/>
      <dgm:t>
        <a:bodyPr/>
        <a:lstStyle/>
        <a:p>
          <a:r>
            <a:rPr lang="en-US" dirty="0" smtClean="0"/>
            <a:t>The 1947 Partition of Pakistan/India motivated large religious migration back and forth.</a:t>
          </a:r>
          <a:endParaRPr lang="en-US" dirty="0"/>
        </a:p>
      </dgm:t>
    </dgm:pt>
    <dgm:pt modelId="{FB5D81C6-5FB4-4E4C-BB65-D98D6A4F9757}" type="parTrans" cxnId="{8B72F4CB-7F5A-4585-865E-D7056DA0E55B}">
      <dgm:prSet/>
      <dgm:spPr/>
      <dgm:t>
        <a:bodyPr/>
        <a:lstStyle/>
        <a:p>
          <a:endParaRPr lang="en-US"/>
        </a:p>
      </dgm:t>
    </dgm:pt>
    <dgm:pt modelId="{FA9FE7F2-319F-4E42-93E7-ECE6422A04D1}" type="sibTrans" cxnId="{8B72F4CB-7F5A-4585-865E-D7056DA0E55B}">
      <dgm:prSet/>
      <dgm:spPr/>
      <dgm:t>
        <a:bodyPr/>
        <a:lstStyle/>
        <a:p>
          <a:endParaRPr lang="en-US"/>
        </a:p>
      </dgm:t>
    </dgm:pt>
    <dgm:pt modelId="{4F1BF3A0-1117-43AC-B6C2-76824DCC5767}" type="pres">
      <dgm:prSet presAssocID="{D8DC5E6A-C9E8-410A-9C35-6B76F593FBEB}" presName="Name0" presStyleCnt="0">
        <dgm:presLayoutVars>
          <dgm:chMax val="7"/>
          <dgm:chPref val="7"/>
          <dgm:dir/>
          <dgm:animOne val="branch"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1F4AC0C3-D0D1-4949-9219-F6EC20FC97AF}" type="pres">
      <dgm:prSet presAssocID="{33388291-F0A5-416F-A58F-593DE4BC6CC2}" presName="composite" presStyleCnt="0"/>
      <dgm:spPr/>
    </dgm:pt>
    <dgm:pt modelId="{1DF891DE-736E-4F52-9F8A-CA407142A57C}" type="pres">
      <dgm:prSet presAssocID="{33388291-F0A5-416F-A58F-593DE4BC6CC2}" presName="BackAccent" presStyleLbl="bgShp" presStyleIdx="0" presStyleCnt="4"/>
      <dgm:spPr/>
    </dgm:pt>
    <dgm:pt modelId="{B94BC361-089A-4376-B565-15A796DE8E56}" type="pres">
      <dgm:prSet presAssocID="{33388291-F0A5-416F-A58F-593DE4BC6CC2}" presName="Accent" presStyleLbl="alignNode1" presStyleIdx="0" presStyleCnt="4"/>
      <dgm:spPr/>
    </dgm:pt>
    <dgm:pt modelId="{117B46DF-F792-434E-B7C7-7B5B7280C484}" type="pres">
      <dgm:prSet presAssocID="{33388291-F0A5-416F-A58F-593DE4BC6CC2}" presName="Child" presStyleLbl="revTx" presStyleIdx="0" presStyleCnt="8" custScaleX="11653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B0A9D17-5DF3-44BA-8A89-FB0E5D5DE8CE}" type="pres">
      <dgm:prSet presAssocID="{33388291-F0A5-416F-A58F-593DE4BC6CC2}" presName="Parent" presStyleLbl="revTx" presStyleIdx="1" presStyleCnt="8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DF8E916-5272-44B5-AD57-0DD53D6C3289}" type="pres">
      <dgm:prSet presAssocID="{DE31F3C3-68F0-4C6B-ACBE-0D2FCA36E510}" presName="sibTrans" presStyleCnt="0"/>
      <dgm:spPr/>
    </dgm:pt>
    <dgm:pt modelId="{EB16D9D7-AF74-43D1-8E21-540C5C9A00C0}" type="pres">
      <dgm:prSet presAssocID="{DDF3BBB8-956A-4FE9-8E9E-829C21DEDC8C}" presName="composite" presStyleCnt="0"/>
      <dgm:spPr/>
    </dgm:pt>
    <dgm:pt modelId="{B8BB4066-E5A0-4344-8509-7959BFB53712}" type="pres">
      <dgm:prSet presAssocID="{DDF3BBB8-956A-4FE9-8E9E-829C21DEDC8C}" presName="BackAccent" presStyleLbl="bgShp" presStyleIdx="1" presStyleCnt="4"/>
      <dgm:spPr/>
    </dgm:pt>
    <dgm:pt modelId="{0E784146-4212-4B8C-AFD8-2F51108DFEDD}" type="pres">
      <dgm:prSet presAssocID="{DDF3BBB8-956A-4FE9-8E9E-829C21DEDC8C}" presName="Accent" presStyleLbl="alignNode1" presStyleIdx="1" presStyleCnt="4"/>
      <dgm:spPr/>
    </dgm:pt>
    <dgm:pt modelId="{BBCAE26F-A4A5-48A4-A042-BF3BB1FC24CC}" type="pres">
      <dgm:prSet presAssocID="{DDF3BBB8-956A-4FE9-8E9E-829C21DEDC8C}" presName="Child" presStyleLbl="revTx" presStyleIdx="2" presStyleCnt="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3E5BF19-AF80-4AEC-A833-6FC18F1F8191}" type="pres">
      <dgm:prSet presAssocID="{DDF3BBB8-956A-4FE9-8E9E-829C21DEDC8C}" presName="Parent" presStyleLbl="revTx" presStyleIdx="3" presStyleCnt="8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2764670-8CE7-431E-98C3-79BCC24D63FF}" type="pres">
      <dgm:prSet presAssocID="{C1BF3146-0E9D-4694-81CE-C2E84EE77201}" presName="sibTrans" presStyleCnt="0"/>
      <dgm:spPr/>
    </dgm:pt>
    <dgm:pt modelId="{ED448FDB-3193-4159-A592-F2FCDF1B4208}" type="pres">
      <dgm:prSet presAssocID="{AFDEC05D-2987-46D5-9014-7FDAECE08717}" presName="composite" presStyleCnt="0"/>
      <dgm:spPr/>
    </dgm:pt>
    <dgm:pt modelId="{06A14E2E-D225-4AB8-B774-DA57C390F1B3}" type="pres">
      <dgm:prSet presAssocID="{AFDEC05D-2987-46D5-9014-7FDAECE08717}" presName="BackAccent" presStyleLbl="bgShp" presStyleIdx="2" presStyleCnt="4"/>
      <dgm:spPr/>
    </dgm:pt>
    <dgm:pt modelId="{2A846F5B-74C8-4C9E-B1F8-F70D66D39C80}" type="pres">
      <dgm:prSet presAssocID="{AFDEC05D-2987-46D5-9014-7FDAECE08717}" presName="Accent" presStyleLbl="alignNode1" presStyleIdx="2" presStyleCnt="4"/>
      <dgm:spPr/>
    </dgm:pt>
    <dgm:pt modelId="{F1638D2C-4180-4325-B7DC-44A49528DB71}" type="pres">
      <dgm:prSet presAssocID="{AFDEC05D-2987-46D5-9014-7FDAECE08717}" presName="Child" presStyleLbl="revTx" presStyleIdx="4" presStyleCnt="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FBCF53C-7BC8-4F84-9568-2558BB66D84C}" type="pres">
      <dgm:prSet presAssocID="{AFDEC05D-2987-46D5-9014-7FDAECE08717}" presName="Parent" presStyleLbl="revTx" presStyleIdx="5" presStyleCnt="8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B450D60-D52C-4AC3-AAAA-B6418901A85B}" type="pres">
      <dgm:prSet presAssocID="{B07240C4-4785-4C78-B012-756F4FFF5F67}" presName="sibTrans" presStyleCnt="0"/>
      <dgm:spPr/>
    </dgm:pt>
    <dgm:pt modelId="{C857F2F7-78FE-48FE-9C5B-AA32DB96936D}" type="pres">
      <dgm:prSet presAssocID="{11BD0019-566A-4F4D-8ACC-77316F2333F8}" presName="composite" presStyleCnt="0"/>
      <dgm:spPr/>
    </dgm:pt>
    <dgm:pt modelId="{A68D459A-728E-485F-AABA-440AA554721B}" type="pres">
      <dgm:prSet presAssocID="{11BD0019-566A-4F4D-8ACC-77316F2333F8}" presName="BackAccent" presStyleLbl="bgShp" presStyleIdx="3" presStyleCnt="4"/>
      <dgm:spPr/>
    </dgm:pt>
    <dgm:pt modelId="{61829F25-64BE-4CC0-94F7-BC74C22DAE6B}" type="pres">
      <dgm:prSet presAssocID="{11BD0019-566A-4F4D-8ACC-77316F2333F8}" presName="Accent" presStyleLbl="alignNode1" presStyleIdx="3" presStyleCnt="4"/>
      <dgm:spPr/>
    </dgm:pt>
    <dgm:pt modelId="{6F4874B8-C66F-4938-8034-EBCD35CAA302}" type="pres">
      <dgm:prSet presAssocID="{11BD0019-566A-4F4D-8ACC-77316F2333F8}" presName="Child" presStyleLbl="revTx" presStyleIdx="6" presStyleCnt="8" custScaleX="12690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435649D-4446-43C0-BC51-4E9AFF93C401}" type="pres">
      <dgm:prSet presAssocID="{11BD0019-566A-4F4D-8ACC-77316F2333F8}" presName="Parent" presStyleLbl="revTx" presStyleIdx="7" presStyleCnt="8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DCD81F2-D760-49DD-B5F9-E3193EFA6D60}" type="presOf" srcId="{E8C6784C-3F53-4174-B91B-96054729ACCF}" destId="{117B46DF-F792-434E-B7C7-7B5B7280C484}" srcOrd="0" destOrd="1" presId="urn:microsoft.com/office/officeart/2008/layout/IncreasingCircleProcess"/>
    <dgm:cxn modelId="{B469CFBA-247E-4FEA-A109-EAEB47206E97}" type="presOf" srcId="{DDF3BBB8-956A-4FE9-8E9E-829C21DEDC8C}" destId="{33E5BF19-AF80-4AEC-A833-6FC18F1F8191}" srcOrd="0" destOrd="0" presId="urn:microsoft.com/office/officeart/2008/layout/IncreasingCircleProcess"/>
    <dgm:cxn modelId="{835E368A-53F5-49BE-93A4-4AC9A1B9D64D}" srcId="{D8DC5E6A-C9E8-410A-9C35-6B76F593FBEB}" destId="{DDF3BBB8-956A-4FE9-8E9E-829C21DEDC8C}" srcOrd="1" destOrd="0" parTransId="{5E27F63E-6CE3-4001-89D3-CDCD8669FA89}" sibTransId="{C1BF3146-0E9D-4694-81CE-C2E84EE77201}"/>
    <dgm:cxn modelId="{0B6339E6-50F1-41DF-A6AE-82E1F3091E2B}" type="presOf" srcId="{11BD0019-566A-4F4D-8ACC-77316F2333F8}" destId="{D435649D-4446-43C0-BC51-4E9AFF93C401}" srcOrd="0" destOrd="0" presId="urn:microsoft.com/office/officeart/2008/layout/IncreasingCircleProcess"/>
    <dgm:cxn modelId="{209C3D12-0516-4C29-9097-10FA659D85D2}" type="presOf" srcId="{33388291-F0A5-416F-A58F-593DE4BC6CC2}" destId="{8B0A9D17-5DF3-44BA-8A89-FB0E5D5DE8CE}" srcOrd="0" destOrd="0" presId="urn:microsoft.com/office/officeart/2008/layout/IncreasingCircleProcess"/>
    <dgm:cxn modelId="{61508E7D-9BE5-4107-A075-97FB2B80ED47}" type="presOf" srcId="{AFDEC05D-2987-46D5-9014-7FDAECE08717}" destId="{9FBCF53C-7BC8-4F84-9568-2558BB66D84C}" srcOrd="0" destOrd="0" presId="urn:microsoft.com/office/officeart/2008/layout/IncreasingCircleProcess"/>
    <dgm:cxn modelId="{F7E4C046-7345-414D-B938-04998D1A90C9}" srcId="{D8DC5E6A-C9E8-410A-9C35-6B76F593FBEB}" destId="{33388291-F0A5-416F-A58F-593DE4BC6CC2}" srcOrd="0" destOrd="0" parTransId="{C8A80495-D9F3-4C48-B293-2C98BBFC1A51}" sibTransId="{DE31F3C3-68F0-4C6B-ACBE-0D2FCA36E510}"/>
    <dgm:cxn modelId="{7FE2246E-3084-4A8E-A2D0-8D196F452BC5}" srcId="{DDF3BBB8-956A-4FE9-8E9E-829C21DEDC8C}" destId="{B3764871-7BD5-47B5-AC83-7930A649169C}" srcOrd="0" destOrd="0" parTransId="{5577C28C-91DC-4C99-A7B2-8BDEFC1326EE}" sibTransId="{F759A162-591F-4C86-9D45-6F28E1F08573}"/>
    <dgm:cxn modelId="{49C66F8F-9E24-44DB-82B7-0F841AFD1055}" type="presOf" srcId="{3B862421-C319-4AB1-91C4-AC4574F73C8F}" destId="{6F4874B8-C66F-4938-8034-EBCD35CAA302}" srcOrd="0" destOrd="1" presId="urn:microsoft.com/office/officeart/2008/layout/IncreasingCircleProcess"/>
    <dgm:cxn modelId="{6BEDDC70-510A-43FC-9C4E-306C2FDE5DB4}" type="presOf" srcId="{32DE6E7C-73B5-4E36-B49E-7DDD9ECD0DB4}" destId="{F1638D2C-4180-4325-B7DC-44A49528DB71}" srcOrd="0" destOrd="0" presId="urn:microsoft.com/office/officeart/2008/layout/IncreasingCircleProcess"/>
    <dgm:cxn modelId="{2269BF84-D22C-42B9-A6AD-5DC2C59436DB}" srcId="{33388291-F0A5-416F-A58F-593DE4BC6CC2}" destId="{E8C6784C-3F53-4174-B91B-96054729ACCF}" srcOrd="1" destOrd="0" parTransId="{3F4CB4F0-D32F-413F-AB66-F34C19486FEE}" sibTransId="{E8B96A12-E77F-4BD8-BDB2-DDDEA9709B40}"/>
    <dgm:cxn modelId="{027F12A6-D5C3-47F9-BC8B-9C53543A55EE}" srcId="{11BD0019-566A-4F4D-8ACC-77316F2333F8}" destId="{A09B79EC-2273-4296-974C-1CEC087FDC69}" srcOrd="0" destOrd="0" parTransId="{28D562E9-B9E7-46E1-BF57-F2EBD18C5D14}" sibTransId="{9D9F2A11-AA9A-48C6-8E90-A1DFB15F351D}"/>
    <dgm:cxn modelId="{6F44A3FB-5481-4C98-A789-8369269CD400}" srcId="{D8DC5E6A-C9E8-410A-9C35-6B76F593FBEB}" destId="{11BD0019-566A-4F4D-8ACC-77316F2333F8}" srcOrd="3" destOrd="0" parTransId="{12503CEB-D5E3-456B-8A52-3CA1BDE08CF5}" sibTransId="{44DB7BAB-521E-4606-B7EF-A3FD63DB463D}"/>
    <dgm:cxn modelId="{578504FB-C7DD-42BC-BA16-4EA5BCC2F86D}" srcId="{33388291-F0A5-416F-A58F-593DE4BC6CC2}" destId="{99CBE388-ED94-49AF-AD5C-05C22E382442}" srcOrd="0" destOrd="0" parTransId="{FCB3D8FB-F591-4373-AF0A-2BF106C34199}" sibTransId="{D55F98E2-9BDB-47D0-A461-7EEBC184AF68}"/>
    <dgm:cxn modelId="{7B3FF2B0-7510-4AEF-AE3D-57B8AACB6ED2}" type="presOf" srcId="{A09B79EC-2273-4296-974C-1CEC087FDC69}" destId="{6F4874B8-C66F-4938-8034-EBCD35CAA302}" srcOrd="0" destOrd="0" presId="urn:microsoft.com/office/officeart/2008/layout/IncreasingCircleProcess"/>
    <dgm:cxn modelId="{8B72F4CB-7F5A-4585-865E-D7056DA0E55B}" srcId="{11BD0019-566A-4F4D-8ACC-77316F2333F8}" destId="{3B862421-C319-4AB1-91C4-AC4574F73C8F}" srcOrd="1" destOrd="0" parTransId="{FB5D81C6-5FB4-4E4C-BB65-D98D6A4F9757}" sibTransId="{FA9FE7F2-319F-4E42-93E7-ECE6422A04D1}"/>
    <dgm:cxn modelId="{EAB7301D-890D-41DB-A680-1F30C0B98AF8}" type="presOf" srcId="{B3764871-7BD5-47B5-AC83-7930A649169C}" destId="{BBCAE26F-A4A5-48A4-A042-BF3BB1FC24CC}" srcOrd="0" destOrd="0" presId="urn:microsoft.com/office/officeart/2008/layout/IncreasingCircleProcess"/>
    <dgm:cxn modelId="{4C3DFC42-4EE7-4430-B11B-29C54E73D7A0}" type="presOf" srcId="{99CBE388-ED94-49AF-AD5C-05C22E382442}" destId="{117B46DF-F792-434E-B7C7-7B5B7280C484}" srcOrd="0" destOrd="0" presId="urn:microsoft.com/office/officeart/2008/layout/IncreasingCircleProcess"/>
    <dgm:cxn modelId="{A81A5AF3-6293-407C-A5EF-1A51937D9DFD}" srcId="{D8DC5E6A-C9E8-410A-9C35-6B76F593FBEB}" destId="{AFDEC05D-2987-46D5-9014-7FDAECE08717}" srcOrd="2" destOrd="0" parTransId="{6578CF81-A833-4C78-9341-6D6FB21696C9}" sibTransId="{B07240C4-4785-4C78-B012-756F4FFF5F67}"/>
    <dgm:cxn modelId="{336FDA5B-4EA6-4A2F-8B53-F18B5370532F}" type="presOf" srcId="{D8DC5E6A-C9E8-410A-9C35-6B76F593FBEB}" destId="{4F1BF3A0-1117-43AC-B6C2-76824DCC5767}" srcOrd="0" destOrd="0" presId="urn:microsoft.com/office/officeart/2008/layout/IncreasingCircleProcess"/>
    <dgm:cxn modelId="{AD980316-6DCD-4402-A95C-92C71BAC5A72}" srcId="{AFDEC05D-2987-46D5-9014-7FDAECE08717}" destId="{32DE6E7C-73B5-4E36-B49E-7DDD9ECD0DB4}" srcOrd="0" destOrd="0" parTransId="{1E4933E1-CC81-4449-9217-1573D82A2EF2}" sibTransId="{205B5C65-AD7F-495D-9F19-0F476DE35829}"/>
    <dgm:cxn modelId="{B12B558C-6B5C-46C5-90D4-D163F5EA18A2}" type="presParOf" srcId="{4F1BF3A0-1117-43AC-B6C2-76824DCC5767}" destId="{1F4AC0C3-D0D1-4949-9219-F6EC20FC97AF}" srcOrd="0" destOrd="0" presId="urn:microsoft.com/office/officeart/2008/layout/IncreasingCircleProcess"/>
    <dgm:cxn modelId="{5977608A-E471-4A3B-8065-5335E41D7953}" type="presParOf" srcId="{1F4AC0C3-D0D1-4949-9219-F6EC20FC97AF}" destId="{1DF891DE-736E-4F52-9F8A-CA407142A57C}" srcOrd="0" destOrd="0" presId="urn:microsoft.com/office/officeart/2008/layout/IncreasingCircleProcess"/>
    <dgm:cxn modelId="{EF378317-46F0-4DEB-804D-EAB5FB79D605}" type="presParOf" srcId="{1F4AC0C3-D0D1-4949-9219-F6EC20FC97AF}" destId="{B94BC361-089A-4376-B565-15A796DE8E56}" srcOrd="1" destOrd="0" presId="urn:microsoft.com/office/officeart/2008/layout/IncreasingCircleProcess"/>
    <dgm:cxn modelId="{A5B2CD0D-E8A8-47D5-9E5A-49D37240E695}" type="presParOf" srcId="{1F4AC0C3-D0D1-4949-9219-F6EC20FC97AF}" destId="{117B46DF-F792-434E-B7C7-7B5B7280C484}" srcOrd="2" destOrd="0" presId="urn:microsoft.com/office/officeart/2008/layout/IncreasingCircleProcess"/>
    <dgm:cxn modelId="{C390DD6A-E69A-4545-9DB1-5F266C918C38}" type="presParOf" srcId="{1F4AC0C3-D0D1-4949-9219-F6EC20FC97AF}" destId="{8B0A9D17-5DF3-44BA-8A89-FB0E5D5DE8CE}" srcOrd="3" destOrd="0" presId="urn:microsoft.com/office/officeart/2008/layout/IncreasingCircleProcess"/>
    <dgm:cxn modelId="{A58EE701-283C-4656-8EDF-338FF6F80A70}" type="presParOf" srcId="{4F1BF3A0-1117-43AC-B6C2-76824DCC5767}" destId="{ADF8E916-5272-44B5-AD57-0DD53D6C3289}" srcOrd="1" destOrd="0" presId="urn:microsoft.com/office/officeart/2008/layout/IncreasingCircleProcess"/>
    <dgm:cxn modelId="{511877A3-0E71-4FD7-8799-39A4C9FC1381}" type="presParOf" srcId="{4F1BF3A0-1117-43AC-B6C2-76824DCC5767}" destId="{EB16D9D7-AF74-43D1-8E21-540C5C9A00C0}" srcOrd="2" destOrd="0" presId="urn:microsoft.com/office/officeart/2008/layout/IncreasingCircleProcess"/>
    <dgm:cxn modelId="{04F5DE1C-428E-4C90-A0EB-7A50B2E6427B}" type="presParOf" srcId="{EB16D9D7-AF74-43D1-8E21-540C5C9A00C0}" destId="{B8BB4066-E5A0-4344-8509-7959BFB53712}" srcOrd="0" destOrd="0" presId="urn:microsoft.com/office/officeart/2008/layout/IncreasingCircleProcess"/>
    <dgm:cxn modelId="{B17BD05C-325F-46C7-AE77-BBB2B0214A75}" type="presParOf" srcId="{EB16D9D7-AF74-43D1-8E21-540C5C9A00C0}" destId="{0E784146-4212-4B8C-AFD8-2F51108DFEDD}" srcOrd="1" destOrd="0" presId="urn:microsoft.com/office/officeart/2008/layout/IncreasingCircleProcess"/>
    <dgm:cxn modelId="{87EF4254-7A50-4AC2-8B74-AF5DF05C1373}" type="presParOf" srcId="{EB16D9D7-AF74-43D1-8E21-540C5C9A00C0}" destId="{BBCAE26F-A4A5-48A4-A042-BF3BB1FC24CC}" srcOrd="2" destOrd="0" presId="urn:microsoft.com/office/officeart/2008/layout/IncreasingCircleProcess"/>
    <dgm:cxn modelId="{051075D9-EF83-4F2E-A5C2-BE59DAAAADC7}" type="presParOf" srcId="{EB16D9D7-AF74-43D1-8E21-540C5C9A00C0}" destId="{33E5BF19-AF80-4AEC-A833-6FC18F1F8191}" srcOrd="3" destOrd="0" presId="urn:microsoft.com/office/officeart/2008/layout/IncreasingCircleProcess"/>
    <dgm:cxn modelId="{4CD9C765-4542-4761-A8E7-31B5DDEAB5D0}" type="presParOf" srcId="{4F1BF3A0-1117-43AC-B6C2-76824DCC5767}" destId="{32764670-8CE7-431E-98C3-79BCC24D63FF}" srcOrd="3" destOrd="0" presId="urn:microsoft.com/office/officeart/2008/layout/IncreasingCircleProcess"/>
    <dgm:cxn modelId="{41F4533D-F3CE-4796-8CCF-A79EB3F7FF15}" type="presParOf" srcId="{4F1BF3A0-1117-43AC-B6C2-76824DCC5767}" destId="{ED448FDB-3193-4159-A592-F2FCDF1B4208}" srcOrd="4" destOrd="0" presId="urn:microsoft.com/office/officeart/2008/layout/IncreasingCircleProcess"/>
    <dgm:cxn modelId="{759B2AEE-66B8-4E36-8151-3AFD4F86BF4A}" type="presParOf" srcId="{ED448FDB-3193-4159-A592-F2FCDF1B4208}" destId="{06A14E2E-D225-4AB8-B774-DA57C390F1B3}" srcOrd="0" destOrd="0" presId="urn:microsoft.com/office/officeart/2008/layout/IncreasingCircleProcess"/>
    <dgm:cxn modelId="{6216931C-9CB8-438E-97B4-BF9EE8277322}" type="presParOf" srcId="{ED448FDB-3193-4159-A592-F2FCDF1B4208}" destId="{2A846F5B-74C8-4C9E-B1F8-F70D66D39C80}" srcOrd="1" destOrd="0" presId="urn:microsoft.com/office/officeart/2008/layout/IncreasingCircleProcess"/>
    <dgm:cxn modelId="{8D1E5A9C-F3A1-4DB1-9618-94FCD4D4C3AF}" type="presParOf" srcId="{ED448FDB-3193-4159-A592-F2FCDF1B4208}" destId="{F1638D2C-4180-4325-B7DC-44A49528DB71}" srcOrd="2" destOrd="0" presId="urn:microsoft.com/office/officeart/2008/layout/IncreasingCircleProcess"/>
    <dgm:cxn modelId="{D5E06C23-73E9-41DD-B273-EAB224BC5EB4}" type="presParOf" srcId="{ED448FDB-3193-4159-A592-F2FCDF1B4208}" destId="{9FBCF53C-7BC8-4F84-9568-2558BB66D84C}" srcOrd="3" destOrd="0" presId="urn:microsoft.com/office/officeart/2008/layout/IncreasingCircleProcess"/>
    <dgm:cxn modelId="{FB1382B1-D67E-4DF5-9214-6EA759CF8D35}" type="presParOf" srcId="{4F1BF3A0-1117-43AC-B6C2-76824DCC5767}" destId="{6B450D60-D52C-4AC3-AAAA-B6418901A85B}" srcOrd="5" destOrd="0" presId="urn:microsoft.com/office/officeart/2008/layout/IncreasingCircleProcess"/>
    <dgm:cxn modelId="{2B75BAD5-37AA-4A63-BEC3-87307A086F62}" type="presParOf" srcId="{4F1BF3A0-1117-43AC-B6C2-76824DCC5767}" destId="{C857F2F7-78FE-48FE-9C5B-AA32DB96936D}" srcOrd="6" destOrd="0" presId="urn:microsoft.com/office/officeart/2008/layout/IncreasingCircleProcess"/>
    <dgm:cxn modelId="{FD599023-471E-42DE-9E0F-A31AA060F0F3}" type="presParOf" srcId="{C857F2F7-78FE-48FE-9C5B-AA32DB96936D}" destId="{A68D459A-728E-485F-AABA-440AA554721B}" srcOrd="0" destOrd="0" presId="urn:microsoft.com/office/officeart/2008/layout/IncreasingCircleProcess"/>
    <dgm:cxn modelId="{0029E5F2-4C76-4194-9CDB-EBF032290CCD}" type="presParOf" srcId="{C857F2F7-78FE-48FE-9C5B-AA32DB96936D}" destId="{61829F25-64BE-4CC0-94F7-BC74C22DAE6B}" srcOrd="1" destOrd="0" presId="urn:microsoft.com/office/officeart/2008/layout/IncreasingCircleProcess"/>
    <dgm:cxn modelId="{7B0C908B-9F87-47D7-A055-9DB52AB53313}" type="presParOf" srcId="{C857F2F7-78FE-48FE-9C5B-AA32DB96936D}" destId="{6F4874B8-C66F-4938-8034-EBCD35CAA302}" srcOrd="2" destOrd="0" presId="urn:microsoft.com/office/officeart/2008/layout/IncreasingCircleProcess"/>
    <dgm:cxn modelId="{630314AD-69EB-453B-864E-D5FE9F1517E9}" type="presParOf" srcId="{C857F2F7-78FE-48FE-9C5B-AA32DB96936D}" destId="{D435649D-4446-43C0-BC51-4E9AFF93C401}" srcOrd="3" destOrd="0" presId="urn:microsoft.com/office/officeart/2008/layout/IncreasingCircleProcess"/>
  </dgm:cxnLst>
  <dgm:bg>
    <a:solidFill>
      <a:schemeClr val="bg1">
        <a:alpha val="71000"/>
      </a:schemeClr>
    </a:solidFill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14A54846-4312-4F46-8F01-94EFB0188135}" type="doc">
      <dgm:prSet loTypeId="urn:microsoft.com/office/officeart/2005/8/layout/default" loCatId="list" qsTypeId="urn:microsoft.com/office/officeart/2005/8/quickstyle/3d1" qsCatId="3D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8026930F-485E-4863-8780-FA548ACE26D6}">
      <dgm:prSet phldrT="[Text]"/>
      <dgm:spPr/>
      <dgm:t>
        <a:bodyPr/>
        <a:lstStyle/>
        <a:p>
          <a:r>
            <a:rPr lang="en-US" dirty="0" smtClean="0"/>
            <a:t>Asia, Latin America, Africa have a net </a:t>
          </a:r>
          <a:r>
            <a:rPr lang="en-US" dirty="0" smtClean="0">
              <a:solidFill>
                <a:srgbClr val="FFFF00"/>
              </a:solidFill>
            </a:rPr>
            <a:t>out-migration</a:t>
          </a:r>
          <a:r>
            <a:rPr lang="en-US" dirty="0" smtClean="0"/>
            <a:t>.</a:t>
          </a:r>
          <a:endParaRPr lang="en-US" dirty="0"/>
        </a:p>
      </dgm:t>
    </dgm:pt>
    <dgm:pt modelId="{208AD9F0-E099-4B2A-81B7-2ACE9F7C3EFA}" type="parTrans" cxnId="{8C714047-2AA6-41D8-964E-B37DF406213E}">
      <dgm:prSet/>
      <dgm:spPr/>
      <dgm:t>
        <a:bodyPr/>
        <a:lstStyle/>
        <a:p>
          <a:endParaRPr lang="en-US"/>
        </a:p>
      </dgm:t>
    </dgm:pt>
    <dgm:pt modelId="{DC8F3011-A2CF-4DC2-86D3-668D3BDED65C}" type="sibTrans" cxnId="{8C714047-2AA6-41D8-964E-B37DF406213E}">
      <dgm:prSet/>
      <dgm:spPr/>
      <dgm:t>
        <a:bodyPr/>
        <a:lstStyle/>
        <a:p>
          <a:endParaRPr lang="en-US"/>
        </a:p>
      </dgm:t>
    </dgm:pt>
    <dgm:pt modelId="{1AFCD038-B3F4-41EF-A11C-398E9477C88B}">
      <dgm:prSet phldrT="[Text]"/>
      <dgm:spPr/>
      <dgm:t>
        <a:bodyPr/>
        <a:lstStyle/>
        <a:p>
          <a:r>
            <a:rPr lang="en-US" dirty="0" smtClean="0"/>
            <a:t>North America Europe and Oceana have a </a:t>
          </a:r>
          <a:r>
            <a:rPr lang="en-US" dirty="0" smtClean="0">
              <a:solidFill>
                <a:srgbClr val="FFFF00"/>
              </a:solidFill>
            </a:rPr>
            <a:t>net in-migration</a:t>
          </a:r>
          <a:endParaRPr lang="en-US" dirty="0">
            <a:solidFill>
              <a:srgbClr val="FFFF00"/>
            </a:solidFill>
          </a:endParaRPr>
        </a:p>
      </dgm:t>
    </dgm:pt>
    <dgm:pt modelId="{B106A375-4466-4D99-9D13-5DDFD2C137FE}" type="parTrans" cxnId="{B3343109-9A9C-4639-9566-0DAAFF757426}">
      <dgm:prSet/>
      <dgm:spPr/>
      <dgm:t>
        <a:bodyPr/>
        <a:lstStyle/>
        <a:p>
          <a:endParaRPr lang="en-US"/>
        </a:p>
      </dgm:t>
    </dgm:pt>
    <dgm:pt modelId="{4EFB6DE3-85C7-45E7-92BA-3693ADE0A330}" type="sibTrans" cxnId="{B3343109-9A9C-4639-9566-0DAAFF757426}">
      <dgm:prSet/>
      <dgm:spPr/>
      <dgm:t>
        <a:bodyPr/>
        <a:lstStyle/>
        <a:p>
          <a:endParaRPr lang="en-US"/>
        </a:p>
      </dgm:t>
    </dgm:pt>
    <dgm:pt modelId="{8DFBAE64-201A-4C37-8E9B-30CC2404CE94}">
      <dgm:prSet phldrT="[Text]"/>
      <dgm:spPr/>
      <dgm:t>
        <a:bodyPr/>
        <a:lstStyle/>
        <a:p>
          <a:r>
            <a:rPr lang="en-US" dirty="0" smtClean="0">
              <a:solidFill>
                <a:srgbClr val="FFFF00"/>
              </a:solidFill>
            </a:rPr>
            <a:t>Asia</a:t>
          </a:r>
          <a:r>
            <a:rPr lang="en-US" dirty="0" smtClean="0"/>
            <a:t> often migrates to </a:t>
          </a:r>
          <a:r>
            <a:rPr lang="en-US" dirty="0" smtClean="0">
              <a:solidFill>
                <a:srgbClr val="FFFF00"/>
              </a:solidFill>
            </a:rPr>
            <a:t>Europe</a:t>
          </a:r>
          <a:r>
            <a:rPr lang="en-US" dirty="0" smtClean="0"/>
            <a:t> and </a:t>
          </a:r>
          <a:r>
            <a:rPr lang="en-US" dirty="0" smtClean="0">
              <a:solidFill>
                <a:srgbClr val="FFFF00"/>
              </a:solidFill>
            </a:rPr>
            <a:t>North America</a:t>
          </a:r>
          <a:endParaRPr lang="en-US" dirty="0">
            <a:solidFill>
              <a:srgbClr val="FFFF00"/>
            </a:solidFill>
          </a:endParaRPr>
        </a:p>
      </dgm:t>
    </dgm:pt>
    <dgm:pt modelId="{D853E435-8D82-45A5-A600-C2AB0C4155F4}" type="parTrans" cxnId="{94BFB5A0-64EE-4A0D-AE01-80B998879FC0}">
      <dgm:prSet/>
      <dgm:spPr/>
      <dgm:t>
        <a:bodyPr/>
        <a:lstStyle/>
        <a:p>
          <a:endParaRPr lang="en-US"/>
        </a:p>
      </dgm:t>
    </dgm:pt>
    <dgm:pt modelId="{CDF1E2FC-D1A7-43F2-B582-E560090304FC}" type="sibTrans" cxnId="{94BFB5A0-64EE-4A0D-AE01-80B998879FC0}">
      <dgm:prSet/>
      <dgm:spPr/>
      <dgm:t>
        <a:bodyPr/>
        <a:lstStyle/>
        <a:p>
          <a:endParaRPr lang="en-US"/>
        </a:p>
      </dgm:t>
    </dgm:pt>
    <dgm:pt modelId="{F0B3D58B-9BB2-4DCD-B865-84C19E507602}">
      <dgm:prSet phldrT="[Text]"/>
      <dgm:spPr/>
      <dgm:t>
        <a:bodyPr/>
        <a:lstStyle/>
        <a:p>
          <a:r>
            <a:rPr lang="en-US" dirty="0" smtClean="0">
              <a:solidFill>
                <a:srgbClr val="FFFF00"/>
              </a:solidFill>
            </a:rPr>
            <a:t>South America </a:t>
          </a:r>
          <a:r>
            <a:rPr lang="en-US" dirty="0" smtClean="0"/>
            <a:t>often migrates to </a:t>
          </a:r>
          <a:r>
            <a:rPr lang="en-US" dirty="0" smtClean="0">
              <a:solidFill>
                <a:srgbClr val="FFFF00"/>
              </a:solidFill>
            </a:rPr>
            <a:t>North America</a:t>
          </a:r>
          <a:endParaRPr lang="en-US" dirty="0">
            <a:solidFill>
              <a:srgbClr val="FFFF00"/>
            </a:solidFill>
          </a:endParaRPr>
        </a:p>
      </dgm:t>
    </dgm:pt>
    <dgm:pt modelId="{AD642D1D-8C46-4246-AD41-E6D053A0E2B2}" type="parTrans" cxnId="{26C9F385-F0C4-4FE2-A61C-1C3B437ADD11}">
      <dgm:prSet/>
      <dgm:spPr/>
      <dgm:t>
        <a:bodyPr/>
        <a:lstStyle/>
        <a:p>
          <a:endParaRPr lang="en-US"/>
        </a:p>
      </dgm:t>
    </dgm:pt>
    <dgm:pt modelId="{0DD9DFE4-C51D-41EC-9977-9BD6A447293C}" type="sibTrans" cxnId="{26C9F385-F0C4-4FE2-A61C-1C3B437ADD11}">
      <dgm:prSet/>
      <dgm:spPr/>
      <dgm:t>
        <a:bodyPr/>
        <a:lstStyle/>
        <a:p>
          <a:endParaRPr lang="en-US"/>
        </a:p>
      </dgm:t>
    </dgm:pt>
    <dgm:pt modelId="{5CB9D1AC-C339-4310-B647-63088C9498D0}">
      <dgm:prSet phldrT="[Text]"/>
      <dgm:spPr/>
      <dgm:t>
        <a:bodyPr/>
        <a:lstStyle/>
        <a:p>
          <a:r>
            <a:rPr lang="en-US" dirty="0" smtClean="0">
              <a:solidFill>
                <a:srgbClr val="FFFF00"/>
              </a:solidFill>
            </a:rPr>
            <a:t>Africa </a:t>
          </a:r>
          <a:r>
            <a:rPr lang="en-US" dirty="0" smtClean="0">
              <a:solidFill>
                <a:schemeClr val="tx1"/>
              </a:solidFill>
            </a:rPr>
            <a:t>often migrates to </a:t>
          </a:r>
          <a:r>
            <a:rPr lang="en-US" dirty="0" smtClean="0">
              <a:solidFill>
                <a:srgbClr val="FFFF00"/>
              </a:solidFill>
            </a:rPr>
            <a:t>Europe</a:t>
          </a:r>
          <a:endParaRPr lang="en-US" dirty="0">
            <a:solidFill>
              <a:srgbClr val="FFFF00"/>
            </a:solidFill>
          </a:endParaRPr>
        </a:p>
      </dgm:t>
    </dgm:pt>
    <dgm:pt modelId="{2144DF6A-F58E-451E-8E59-09ADA2DC405A}" type="parTrans" cxnId="{2F1D5F92-E160-44A8-8D6E-FC6C74D47450}">
      <dgm:prSet/>
      <dgm:spPr/>
      <dgm:t>
        <a:bodyPr/>
        <a:lstStyle/>
        <a:p>
          <a:endParaRPr lang="en-US"/>
        </a:p>
      </dgm:t>
    </dgm:pt>
    <dgm:pt modelId="{325E34E4-38B6-47FA-B9D8-635DABEDA109}" type="sibTrans" cxnId="{2F1D5F92-E160-44A8-8D6E-FC6C74D47450}">
      <dgm:prSet/>
      <dgm:spPr/>
      <dgm:t>
        <a:bodyPr/>
        <a:lstStyle/>
        <a:p>
          <a:endParaRPr lang="en-US"/>
        </a:p>
      </dgm:t>
    </dgm:pt>
    <dgm:pt modelId="{6ABCBC61-9FE1-45F1-9846-E9E796BEC3AD}" type="pres">
      <dgm:prSet presAssocID="{14A54846-4312-4F46-8F01-94EFB0188135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27B642B-5504-4583-B0B7-B646686AB282}" type="pres">
      <dgm:prSet presAssocID="{8026930F-485E-4863-8780-FA548ACE26D6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84CAF14-5362-40AA-BD01-DF95F6536E54}" type="pres">
      <dgm:prSet presAssocID="{DC8F3011-A2CF-4DC2-86D3-668D3BDED65C}" presName="sibTrans" presStyleCnt="0"/>
      <dgm:spPr/>
    </dgm:pt>
    <dgm:pt modelId="{39BA3CB7-759C-49E3-94D4-23470AB14F2B}" type="pres">
      <dgm:prSet presAssocID="{1AFCD038-B3F4-41EF-A11C-398E9477C88B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FD13D87-0FD4-415E-957B-E3890C92CEB9}" type="pres">
      <dgm:prSet presAssocID="{4EFB6DE3-85C7-45E7-92BA-3693ADE0A330}" presName="sibTrans" presStyleCnt="0"/>
      <dgm:spPr/>
    </dgm:pt>
    <dgm:pt modelId="{CA83FB76-6A93-475C-B929-C21DF23C5E90}" type="pres">
      <dgm:prSet presAssocID="{8DFBAE64-201A-4C37-8E9B-30CC2404CE94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7080E9C-BC63-43DA-87D4-0219CE7280A7}" type="pres">
      <dgm:prSet presAssocID="{CDF1E2FC-D1A7-43F2-B582-E560090304FC}" presName="sibTrans" presStyleCnt="0"/>
      <dgm:spPr/>
    </dgm:pt>
    <dgm:pt modelId="{6BB9EE5B-A217-4E6D-95F6-838EE0739B7C}" type="pres">
      <dgm:prSet presAssocID="{F0B3D58B-9BB2-4DCD-B865-84C19E507602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5FFCACF-7B21-4AB5-B215-DA84B07450F5}" type="pres">
      <dgm:prSet presAssocID="{0DD9DFE4-C51D-41EC-9977-9BD6A447293C}" presName="sibTrans" presStyleCnt="0"/>
      <dgm:spPr/>
    </dgm:pt>
    <dgm:pt modelId="{EBBB7C2B-4FBC-48F6-8270-5DED9BA35131}" type="pres">
      <dgm:prSet presAssocID="{5CB9D1AC-C339-4310-B647-63088C9498D0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5578958-A6A4-422A-8134-47FC8601D37A}" type="presOf" srcId="{5CB9D1AC-C339-4310-B647-63088C9498D0}" destId="{EBBB7C2B-4FBC-48F6-8270-5DED9BA35131}" srcOrd="0" destOrd="0" presId="urn:microsoft.com/office/officeart/2005/8/layout/default"/>
    <dgm:cxn modelId="{8C714047-2AA6-41D8-964E-B37DF406213E}" srcId="{14A54846-4312-4F46-8F01-94EFB0188135}" destId="{8026930F-485E-4863-8780-FA548ACE26D6}" srcOrd="0" destOrd="0" parTransId="{208AD9F0-E099-4B2A-81B7-2ACE9F7C3EFA}" sibTransId="{DC8F3011-A2CF-4DC2-86D3-668D3BDED65C}"/>
    <dgm:cxn modelId="{26C9F385-F0C4-4FE2-A61C-1C3B437ADD11}" srcId="{14A54846-4312-4F46-8F01-94EFB0188135}" destId="{F0B3D58B-9BB2-4DCD-B865-84C19E507602}" srcOrd="3" destOrd="0" parTransId="{AD642D1D-8C46-4246-AD41-E6D053A0E2B2}" sibTransId="{0DD9DFE4-C51D-41EC-9977-9BD6A447293C}"/>
    <dgm:cxn modelId="{89C5BF15-4562-467A-8702-15149862C506}" type="presOf" srcId="{1AFCD038-B3F4-41EF-A11C-398E9477C88B}" destId="{39BA3CB7-759C-49E3-94D4-23470AB14F2B}" srcOrd="0" destOrd="0" presId="urn:microsoft.com/office/officeart/2005/8/layout/default"/>
    <dgm:cxn modelId="{B3343109-9A9C-4639-9566-0DAAFF757426}" srcId="{14A54846-4312-4F46-8F01-94EFB0188135}" destId="{1AFCD038-B3F4-41EF-A11C-398E9477C88B}" srcOrd="1" destOrd="0" parTransId="{B106A375-4466-4D99-9D13-5DDFD2C137FE}" sibTransId="{4EFB6DE3-85C7-45E7-92BA-3693ADE0A330}"/>
    <dgm:cxn modelId="{94BFB5A0-64EE-4A0D-AE01-80B998879FC0}" srcId="{14A54846-4312-4F46-8F01-94EFB0188135}" destId="{8DFBAE64-201A-4C37-8E9B-30CC2404CE94}" srcOrd="2" destOrd="0" parTransId="{D853E435-8D82-45A5-A600-C2AB0C4155F4}" sibTransId="{CDF1E2FC-D1A7-43F2-B582-E560090304FC}"/>
    <dgm:cxn modelId="{17D8F93D-4B05-490A-85F9-9B2F598CC312}" type="presOf" srcId="{8026930F-485E-4863-8780-FA548ACE26D6}" destId="{F27B642B-5504-4583-B0B7-B646686AB282}" srcOrd="0" destOrd="0" presId="urn:microsoft.com/office/officeart/2005/8/layout/default"/>
    <dgm:cxn modelId="{490052AF-2F4D-4673-BC15-BC6CEE96B26C}" type="presOf" srcId="{8DFBAE64-201A-4C37-8E9B-30CC2404CE94}" destId="{CA83FB76-6A93-475C-B929-C21DF23C5E90}" srcOrd="0" destOrd="0" presId="urn:microsoft.com/office/officeart/2005/8/layout/default"/>
    <dgm:cxn modelId="{2F1D5F92-E160-44A8-8D6E-FC6C74D47450}" srcId="{14A54846-4312-4F46-8F01-94EFB0188135}" destId="{5CB9D1AC-C339-4310-B647-63088C9498D0}" srcOrd="4" destOrd="0" parTransId="{2144DF6A-F58E-451E-8E59-09ADA2DC405A}" sibTransId="{325E34E4-38B6-47FA-B9D8-635DABEDA109}"/>
    <dgm:cxn modelId="{DBB036CF-ABBD-4AAE-BD68-A3658A7CBC79}" type="presOf" srcId="{F0B3D58B-9BB2-4DCD-B865-84C19E507602}" destId="{6BB9EE5B-A217-4E6D-95F6-838EE0739B7C}" srcOrd="0" destOrd="0" presId="urn:microsoft.com/office/officeart/2005/8/layout/default"/>
    <dgm:cxn modelId="{6283E068-0B59-4BF3-9EBE-06B89FDE32EE}" type="presOf" srcId="{14A54846-4312-4F46-8F01-94EFB0188135}" destId="{6ABCBC61-9FE1-45F1-9846-E9E796BEC3AD}" srcOrd="0" destOrd="0" presId="urn:microsoft.com/office/officeart/2005/8/layout/default"/>
    <dgm:cxn modelId="{29217E87-976B-443B-9755-51029E23C7B1}" type="presParOf" srcId="{6ABCBC61-9FE1-45F1-9846-E9E796BEC3AD}" destId="{F27B642B-5504-4583-B0B7-B646686AB282}" srcOrd="0" destOrd="0" presId="urn:microsoft.com/office/officeart/2005/8/layout/default"/>
    <dgm:cxn modelId="{AA85F466-BA7E-4121-AC5C-1749C4D2C165}" type="presParOf" srcId="{6ABCBC61-9FE1-45F1-9846-E9E796BEC3AD}" destId="{684CAF14-5362-40AA-BD01-DF95F6536E54}" srcOrd="1" destOrd="0" presId="urn:microsoft.com/office/officeart/2005/8/layout/default"/>
    <dgm:cxn modelId="{831A4026-4A69-472F-949A-633761688F9A}" type="presParOf" srcId="{6ABCBC61-9FE1-45F1-9846-E9E796BEC3AD}" destId="{39BA3CB7-759C-49E3-94D4-23470AB14F2B}" srcOrd="2" destOrd="0" presId="urn:microsoft.com/office/officeart/2005/8/layout/default"/>
    <dgm:cxn modelId="{93FCBBFB-AA08-4789-8CB8-B1C7FAEA07F2}" type="presParOf" srcId="{6ABCBC61-9FE1-45F1-9846-E9E796BEC3AD}" destId="{9FD13D87-0FD4-415E-957B-E3890C92CEB9}" srcOrd="3" destOrd="0" presId="urn:microsoft.com/office/officeart/2005/8/layout/default"/>
    <dgm:cxn modelId="{77EF909D-3252-40E9-A82D-C80173599FB7}" type="presParOf" srcId="{6ABCBC61-9FE1-45F1-9846-E9E796BEC3AD}" destId="{CA83FB76-6A93-475C-B929-C21DF23C5E90}" srcOrd="4" destOrd="0" presId="urn:microsoft.com/office/officeart/2005/8/layout/default"/>
    <dgm:cxn modelId="{D339EEC0-4740-4CC7-B32E-C685A2E3692B}" type="presParOf" srcId="{6ABCBC61-9FE1-45F1-9846-E9E796BEC3AD}" destId="{B7080E9C-BC63-43DA-87D4-0219CE7280A7}" srcOrd="5" destOrd="0" presId="urn:microsoft.com/office/officeart/2005/8/layout/default"/>
    <dgm:cxn modelId="{F5A693E1-D9DA-4E97-AD30-6CCD9422C417}" type="presParOf" srcId="{6ABCBC61-9FE1-45F1-9846-E9E796BEC3AD}" destId="{6BB9EE5B-A217-4E6D-95F6-838EE0739B7C}" srcOrd="6" destOrd="0" presId="urn:microsoft.com/office/officeart/2005/8/layout/default"/>
    <dgm:cxn modelId="{C21BE906-A512-4938-A2BF-B5C6365D26E6}" type="presParOf" srcId="{6ABCBC61-9FE1-45F1-9846-E9E796BEC3AD}" destId="{E5FFCACF-7B21-4AB5-B215-DA84B07450F5}" srcOrd="7" destOrd="0" presId="urn:microsoft.com/office/officeart/2005/8/layout/default"/>
    <dgm:cxn modelId="{FB70D3A2-5EDE-4F07-AB99-4559D8DDB123}" type="presParOf" srcId="{6ABCBC61-9FE1-45F1-9846-E9E796BEC3AD}" destId="{EBBB7C2B-4FBC-48F6-8270-5DED9BA35131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45E97975-A89E-4611-9222-E00480394153}" type="doc">
      <dgm:prSet loTypeId="urn:microsoft.com/office/officeart/2005/8/layout/chevron2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4516CF8A-B9EC-46C2-B7D7-F54D605B4ADF}">
      <dgm:prSet phldrT="[Text]"/>
      <dgm:spPr/>
      <dgm:t>
        <a:bodyPr/>
        <a:lstStyle/>
        <a:p>
          <a:r>
            <a:rPr lang="en-US" dirty="0" smtClean="0">
              <a:solidFill>
                <a:schemeClr val="tx1"/>
              </a:solidFill>
              <a:latin typeface="Britannic Bold" pitchFamily="34" charset="0"/>
            </a:rPr>
            <a:t>Colonial Settlement (Prior to 1776)</a:t>
          </a:r>
          <a:endParaRPr lang="en-US" dirty="0">
            <a:solidFill>
              <a:schemeClr val="tx1"/>
            </a:solidFill>
            <a:latin typeface="Britannic Bold" pitchFamily="34" charset="0"/>
          </a:endParaRPr>
        </a:p>
      </dgm:t>
    </dgm:pt>
    <dgm:pt modelId="{A7434DA2-141C-43BC-B466-6DE2859245AA}" type="parTrans" cxnId="{BE5A6185-19C5-4288-B52B-BAF58585E100}">
      <dgm:prSet/>
      <dgm:spPr/>
      <dgm:t>
        <a:bodyPr/>
        <a:lstStyle/>
        <a:p>
          <a:endParaRPr lang="en-US"/>
        </a:p>
      </dgm:t>
    </dgm:pt>
    <dgm:pt modelId="{C4AF1195-49B9-4574-964A-41A4007E57C7}" type="sibTrans" cxnId="{BE5A6185-19C5-4288-B52B-BAF58585E100}">
      <dgm:prSet/>
      <dgm:spPr/>
      <dgm:t>
        <a:bodyPr/>
        <a:lstStyle/>
        <a:p>
          <a:endParaRPr lang="en-US"/>
        </a:p>
      </dgm:t>
    </dgm:pt>
    <dgm:pt modelId="{ACE13F85-47D1-457D-87C4-5CB2B9BAF549}">
      <dgm:prSet phldrT="[Text]"/>
      <dgm:spPr/>
      <dgm:t>
        <a:bodyPr/>
        <a:lstStyle/>
        <a:p>
          <a:r>
            <a:rPr lang="en-US" dirty="0" smtClean="0">
              <a:solidFill>
                <a:schemeClr val="tx1"/>
              </a:solidFill>
              <a:latin typeface="Britannic Bold" pitchFamily="34" charset="0"/>
            </a:rPr>
            <a:t>European Emigration (19</a:t>
          </a:r>
          <a:r>
            <a:rPr lang="en-US" baseline="30000" dirty="0" smtClean="0">
              <a:solidFill>
                <a:schemeClr val="tx1"/>
              </a:solidFill>
              <a:latin typeface="Britannic Bold" pitchFamily="34" charset="0"/>
            </a:rPr>
            <a:t>th</a:t>
          </a:r>
          <a:r>
            <a:rPr lang="en-US" dirty="0" smtClean="0">
              <a:solidFill>
                <a:schemeClr val="tx1"/>
              </a:solidFill>
              <a:latin typeface="Britannic Bold" pitchFamily="34" charset="0"/>
            </a:rPr>
            <a:t> and Early 20</a:t>
          </a:r>
          <a:r>
            <a:rPr lang="en-US" baseline="30000" dirty="0" smtClean="0">
              <a:solidFill>
                <a:schemeClr val="tx1"/>
              </a:solidFill>
              <a:latin typeface="Britannic Bold" pitchFamily="34" charset="0"/>
            </a:rPr>
            <a:t>th</a:t>
          </a:r>
          <a:r>
            <a:rPr lang="en-US" dirty="0" smtClean="0">
              <a:solidFill>
                <a:schemeClr val="tx1"/>
              </a:solidFill>
              <a:latin typeface="Britannic Bold" pitchFamily="34" charset="0"/>
            </a:rPr>
            <a:t> Century</a:t>
          </a:r>
          <a:r>
            <a:rPr lang="en-US" dirty="0" smtClean="0">
              <a:solidFill>
                <a:schemeClr val="bg1"/>
              </a:solidFill>
              <a:latin typeface="Britannic Bold" pitchFamily="34" charset="0"/>
            </a:rPr>
            <a:t>)</a:t>
          </a:r>
          <a:endParaRPr lang="en-US" dirty="0">
            <a:solidFill>
              <a:schemeClr val="bg1"/>
            </a:solidFill>
            <a:latin typeface="Britannic Bold" pitchFamily="34" charset="0"/>
          </a:endParaRPr>
        </a:p>
      </dgm:t>
    </dgm:pt>
    <dgm:pt modelId="{8282EF27-390B-422E-B6C3-E8C5AA852260}" type="parTrans" cxnId="{86B02F8B-49D9-4C82-B674-34DC8D8187A8}">
      <dgm:prSet/>
      <dgm:spPr/>
      <dgm:t>
        <a:bodyPr/>
        <a:lstStyle/>
        <a:p>
          <a:endParaRPr lang="en-US"/>
        </a:p>
      </dgm:t>
    </dgm:pt>
    <dgm:pt modelId="{AD1A872D-7EFE-482D-8380-CA2D5C4BBBF8}" type="sibTrans" cxnId="{86B02F8B-49D9-4C82-B674-34DC8D8187A8}">
      <dgm:prSet/>
      <dgm:spPr/>
      <dgm:t>
        <a:bodyPr/>
        <a:lstStyle/>
        <a:p>
          <a:endParaRPr lang="en-US"/>
        </a:p>
      </dgm:t>
    </dgm:pt>
    <dgm:pt modelId="{B88E4C09-53C7-4BED-B8A4-2AF938F7893F}">
      <dgm:prSet phldrT="[Text]" custT="1"/>
      <dgm:spPr/>
      <dgm:t>
        <a:bodyPr/>
        <a:lstStyle/>
        <a:p>
          <a:r>
            <a:rPr lang="en-US" sz="2000" dirty="0" smtClean="0"/>
            <a:t>1840s-50s </a:t>
          </a:r>
          <a:r>
            <a:rPr lang="en-US" sz="2000" dirty="0" smtClean="0">
              <a:solidFill>
                <a:schemeClr val="bg1"/>
              </a:solidFill>
            </a:rPr>
            <a:t>Irish</a:t>
          </a:r>
          <a:r>
            <a:rPr lang="en-US" sz="2000" dirty="0" smtClean="0"/>
            <a:t> escaping economic conditions and Germans escaping political conditions.</a:t>
          </a:r>
          <a:endParaRPr lang="en-US" sz="2000" dirty="0"/>
        </a:p>
      </dgm:t>
    </dgm:pt>
    <dgm:pt modelId="{78030CAF-250E-4BC9-B31B-D5C0E44A7402}" type="parTrans" cxnId="{48D9D2AA-487D-420A-8ACB-A320FBA5031C}">
      <dgm:prSet/>
      <dgm:spPr/>
      <dgm:t>
        <a:bodyPr/>
        <a:lstStyle/>
        <a:p>
          <a:endParaRPr lang="en-US"/>
        </a:p>
      </dgm:t>
    </dgm:pt>
    <dgm:pt modelId="{4339110C-9F3D-4C0D-9A62-372C5FA0ECCE}" type="sibTrans" cxnId="{48D9D2AA-487D-420A-8ACB-A320FBA5031C}">
      <dgm:prSet/>
      <dgm:spPr/>
      <dgm:t>
        <a:bodyPr/>
        <a:lstStyle/>
        <a:p>
          <a:endParaRPr lang="en-US"/>
        </a:p>
      </dgm:t>
    </dgm:pt>
    <dgm:pt modelId="{3C6572EF-0DB0-48F2-A9F3-2D4CFB01EB94}">
      <dgm:prSet phldrT="[Text]" custT="1"/>
      <dgm:spPr/>
      <dgm:t>
        <a:bodyPr/>
        <a:lstStyle/>
        <a:p>
          <a:r>
            <a:rPr lang="en-US" sz="2000" dirty="0" smtClean="0"/>
            <a:t>Most migrants from Great Britain. </a:t>
          </a:r>
          <a:endParaRPr lang="en-US" sz="2000" dirty="0"/>
        </a:p>
      </dgm:t>
    </dgm:pt>
    <dgm:pt modelId="{6BCEF2FA-C114-4095-ADF7-1EB6BCDBED63}" type="parTrans" cxnId="{DE2A75D3-E7D8-404F-9A15-7320379E5AAB}">
      <dgm:prSet/>
      <dgm:spPr/>
      <dgm:t>
        <a:bodyPr/>
        <a:lstStyle/>
        <a:p>
          <a:endParaRPr lang="en-US"/>
        </a:p>
      </dgm:t>
    </dgm:pt>
    <dgm:pt modelId="{76942BDC-71B8-40EA-90B4-E8C53EDFA898}" type="sibTrans" cxnId="{DE2A75D3-E7D8-404F-9A15-7320379E5AAB}">
      <dgm:prSet/>
      <dgm:spPr/>
      <dgm:t>
        <a:bodyPr/>
        <a:lstStyle/>
        <a:p>
          <a:endParaRPr lang="en-US"/>
        </a:p>
      </dgm:t>
    </dgm:pt>
    <dgm:pt modelId="{335ACA19-06DE-404E-A283-09E874AD5245}">
      <dgm:prSet phldrT="[Text]" custT="1"/>
      <dgm:spPr/>
      <dgm:t>
        <a:bodyPr/>
        <a:lstStyle/>
        <a:p>
          <a:r>
            <a:rPr lang="en-US" sz="2000" dirty="0" smtClean="0"/>
            <a:t>African Slaves</a:t>
          </a:r>
          <a:endParaRPr lang="en-US" sz="2000" dirty="0"/>
        </a:p>
      </dgm:t>
    </dgm:pt>
    <dgm:pt modelId="{1451FDA6-D6C2-47A0-B566-036E28B4C332}" type="parTrans" cxnId="{E8058B96-3DBA-4FF5-938D-E9D2F573AAF5}">
      <dgm:prSet/>
      <dgm:spPr/>
      <dgm:t>
        <a:bodyPr/>
        <a:lstStyle/>
        <a:p>
          <a:endParaRPr lang="en-US"/>
        </a:p>
      </dgm:t>
    </dgm:pt>
    <dgm:pt modelId="{FCE18BF6-06AB-4B3C-B7C9-278C6E3C0DA5}" type="sibTrans" cxnId="{E8058B96-3DBA-4FF5-938D-E9D2F573AAF5}">
      <dgm:prSet/>
      <dgm:spPr/>
      <dgm:t>
        <a:bodyPr/>
        <a:lstStyle/>
        <a:p>
          <a:endParaRPr lang="en-US"/>
        </a:p>
      </dgm:t>
    </dgm:pt>
    <dgm:pt modelId="{E7A5C180-2771-4811-9BCC-9701C57D2D26}">
      <dgm:prSet phldrT="[Text]" custT="1"/>
      <dgm:spPr/>
      <dgm:t>
        <a:bodyPr/>
        <a:lstStyle/>
        <a:p>
          <a:r>
            <a:rPr lang="en-US" sz="2000" dirty="0" smtClean="0"/>
            <a:t>Late 1800s – The Industrial Revolution drew Germans, Irish, and Scandinavians</a:t>
          </a:r>
          <a:endParaRPr lang="en-US" sz="2000" dirty="0"/>
        </a:p>
      </dgm:t>
    </dgm:pt>
    <dgm:pt modelId="{D20E62AC-24EB-48AE-8A9A-6FDD2FDF533A}" type="parTrans" cxnId="{38518459-DB9A-4179-B3EF-F687B7CE4186}">
      <dgm:prSet/>
      <dgm:spPr/>
      <dgm:t>
        <a:bodyPr/>
        <a:lstStyle/>
        <a:p>
          <a:endParaRPr lang="en-US"/>
        </a:p>
      </dgm:t>
    </dgm:pt>
    <dgm:pt modelId="{8F861CBF-F173-4297-AAD2-EC46640F9C3A}" type="sibTrans" cxnId="{38518459-DB9A-4179-B3EF-F687B7CE4186}">
      <dgm:prSet/>
      <dgm:spPr/>
      <dgm:t>
        <a:bodyPr/>
        <a:lstStyle/>
        <a:p>
          <a:endParaRPr lang="en-US"/>
        </a:p>
      </dgm:t>
    </dgm:pt>
    <dgm:pt modelId="{02BE4AAA-BEC0-4422-A357-CEEC6D053593}">
      <dgm:prSet phldrT="[Text]" custT="1"/>
      <dgm:spPr/>
      <dgm:t>
        <a:bodyPr/>
        <a:lstStyle/>
        <a:p>
          <a:r>
            <a:rPr lang="en-US" sz="2000" dirty="0" smtClean="0"/>
            <a:t>Early 1900s-Italy, Russia, Austria/Hungary came looking for fortune.</a:t>
          </a:r>
          <a:endParaRPr lang="en-US" sz="2000" dirty="0"/>
        </a:p>
      </dgm:t>
    </dgm:pt>
    <dgm:pt modelId="{D96DC060-BF4D-4B74-B777-A2BF885294B0}" type="parTrans" cxnId="{059A70B1-21DF-4FD7-9508-DEFC11C9ED69}">
      <dgm:prSet/>
      <dgm:spPr/>
      <dgm:t>
        <a:bodyPr/>
        <a:lstStyle/>
        <a:p>
          <a:endParaRPr lang="en-US"/>
        </a:p>
      </dgm:t>
    </dgm:pt>
    <dgm:pt modelId="{A8FC0214-BCC8-4C2A-8001-417351A99AB9}" type="sibTrans" cxnId="{059A70B1-21DF-4FD7-9508-DEFC11C9ED69}">
      <dgm:prSet/>
      <dgm:spPr/>
      <dgm:t>
        <a:bodyPr/>
        <a:lstStyle/>
        <a:p>
          <a:endParaRPr lang="en-US"/>
        </a:p>
      </dgm:t>
    </dgm:pt>
    <dgm:pt modelId="{980C3177-5040-4A17-BE8C-B362D5EA42B9}">
      <dgm:prSet phldrT="[Text]"/>
      <dgm:spPr/>
      <dgm:t>
        <a:bodyPr/>
        <a:lstStyle/>
        <a:p>
          <a:r>
            <a:rPr lang="en-US" dirty="0" smtClean="0">
              <a:solidFill>
                <a:schemeClr val="tx1"/>
              </a:solidFill>
              <a:latin typeface="Britannic Bold" pitchFamily="34" charset="0"/>
            </a:rPr>
            <a:t>Since 1945</a:t>
          </a:r>
          <a:endParaRPr lang="en-US" dirty="0">
            <a:solidFill>
              <a:schemeClr val="tx1"/>
            </a:solidFill>
            <a:latin typeface="Britannic Bold" pitchFamily="34" charset="0"/>
          </a:endParaRPr>
        </a:p>
      </dgm:t>
    </dgm:pt>
    <dgm:pt modelId="{E22EBCB8-0FDE-49B5-91FF-9BDC183A954B}" type="parTrans" cxnId="{95F2A837-5831-4793-8D61-D44BF933CB95}">
      <dgm:prSet/>
      <dgm:spPr/>
      <dgm:t>
        <a:bodyPr/>
        <a:lstStyle/>
        <a:p>
          <a:endParaRPr lang="en-US"/>
        </a:p>
      </dgm:t>
    </dgm:pt>
    <dgm:pt modelId="{1D4D8773-E5A8-44F9-84F7-9C8430A4C8BF}" type="sibTrans" cxnId="{95F2A837-5831-4793-8D61-D44BF933CB95}">
      <dgm:prSet/>
      <dgm:spPr/>
      <dgm:t>
        <a:bodyPr/>
        <a:lstStyle/>
        <a:p>
          <a:endParaRPr lang="en-US"/>
        </a:p>
      </dgm:t>
    </dgm:pt>
    <dgm:pt modelId="{5070A492-2D78-4577-9782-7733B1872CAE}">
      <dgm:prSet phldrT="[Text]" custT="1"/>
      <dgm:spPr/>
      <dgm:t>
        <a:bodyPr/>
        <a:lstStyle/>
        <a:p>
          <a:r>
            <a:rPr lang="en-US" sz="2000" dirty="0" smtClean="0"/>
            <a:t>After American law was changed, China, Philippines, India, Vietnam, and Latin America began to immigrate in large numbers.</a:t>
          </a:r>
          <a:endParaRPr lang="en-US" sz="2000" dirty="0"/>
        </a:p>
      </dgm:t>
    </dgm:pt>
    <dgm:pt modelId="{A00F9315-36DD-4EE9-9A47-D9446A6ADB21}" type="parTrans" cxnId="{6D59468A-985F-493B-8C46-674FD704ED7D}">
      <dgm:prSet/>
      <dgm:spPr/>
      <dgm:t>
        <a:bodyPr/>
        <a:lstStyle/>
        <a:p>
          <a:endParaRPr lang="en-US"/>
        </a:p>
      </dgm:t>
    </dgm:pt>
    <dgm:pt modelId="{72621193-E97C-4583-98F8-7D855DF7525F}" type="sibTrans" cxnId="{6D59468A-985F-493B-8C46-674FD704ED7D}">
      <dgm:prSet/>
      <dgm:spPr/>
      <dgm:t>
        <a:bodyPr/>
        <a:lstStyle/>
        <a:p>
          <a:endParaRPr lang="en-US"/>
        </a:p>
      </dgm:t>
    </dgm:pt>
    <dgm:pt modelId="{A9D39847-2B24-40B8-ABA9-0F5D79044D2B}" type="pres">
      <dgm:prSet presAssocID="{45E97975-A89E-4611-9222-E00480394153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7AEDE52-F353-4A3C-A134-61A6EE735507}" type="pres">
      <dgm:prSet presAssocID="{4516CF8A-B9EC-46C2-B7D7-F54D605B4ADF}" presName="composite" presStyleCnt="0"/>
      <dgm:spPr/>
    </dgm:pt>
    <dgm:pt modelId="{BC304A15-6139-4ADB-939D-937678E9B84B}" type="pres">
      <dgm:prSet presAssocID="{4516CF8A-B9EC-46C2-B7D7-F54D605B4ADF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6D56543-0323-414C-84C5-9EF051E653FA}" type="pres">
      <dgm:prSet presAssocID="{4516CF8A-B9EC-46C2-B7D7-F54D605B4ADF}" presName="descendantText" presStyleLbl="alignAcc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F794660-0A76-4919-880E-6FA83A810210}" type="pres">
      <dgm:prSet presAssocID="{C4AF1195-49B9-4574-964A-41A4007E57C7}" presName="sp" presStyleCnt="0"/>
      <dgm:spPr/>
    </dgm:pt>
    <dgm:pt modelId="{E0E1825F-BB49-408D-9B5F-839CF56B7D3D}" type="pres">
      <dgm:prSet presAssocID="{ACE13F85-47D1-457D-87C4-5CB2B9BAF549}" presName="composite" presStyleCnt="0"/>
      <dgm:spPr/>
    </dgm:pt>
    <dgm:pt modelId="{339D1971-1481-4DDA-8585-4701F57B570F}" type="pres">
      <dgm:prSet presAssocID="{ACE13F85-47D1-457D-87C4-5CB2B9BAF549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0E2AEE2-021E-4023-B470-3981CAF3E9C6}" type="pres">
      <dgm:prSet presAssocID="{ACE13F85-47D1-457D-87C4-5CB2B9BAF549}" presName="descendantText" presStyleLbl="alignAcc1" presStyleIdx="1" presStyleCnt="3" custScaleY="13052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28A2F31-CA13-4D34-A198-F93069F55E3E}" type="pres">
      <dgm:prSet presAssocID="{AD1A872D-7EFE-482D-8380-CA2D5C4BBBF8}" presName="sp" presStyleCnt="0"/>
      <dgm:spPr/>
    </dgm:pt>
    <dgm:pt modelId="{78BAEC78-6829-4748-9D0B-631FC49DFEF8}" type="pres">
      <dgm:prSet presAssocID="{980C3177-5040-4A17-BE8C-B362D5EA42B9}" presName="composite" presStyleCnt="0"/>
      <dgm:spPr/>
    </dgm:pt>
    <dgm:pt modelId="{9F6DDA0F-18B6-4527-B557-F3B811BD4139}" type="pres">
      <dgm:prSet presAssocID="{980C3177-5040-4A17-BE8C-B362D5EA42B9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59B9E06-1BD9-497E-B60A-BB50DA62F10D}" type="pres">
      <dgm:prSet presAssocID="{980C3177-5040-4A17-BE8C-B362D5EA42B9}" presName="descendantText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8518459-DB9A-4179-B3EF-F687B7CE4186}" srcId="{ACE13F85-47D1-457D-87C4-5CB2B9BAF549}" destId="{E7A5C180-2771-4811-9BCC-9701C57D2D26}" srcOrd="1" destOrd="0" parTransId="{D20E62AC-24EB-48AE-8A9A-6FDD2FDF533A}" sibTransId="{8F861CBF-F173-4297-AAD2-EC46640F9C3A}"/>
    <dgm:cxn modelId="{DE2A75D3-E7D8-404F-9A15-7320379E5AAB}" srcId="{4516CF8A-B9EC-46C2-B7D7-F54D605B4ADF}" destId="{3C6572EF-0DB0-48F2-A9F3-2D4CFB01EB94}" srcOrd="0" destOrd="0" parTransId="{6BCEF2FA-C114-4095-ADF7-1EB6BCDBED63}" sibTransId="{76942BDC-71B8-40EA-90B4-E8C53EDFA898}"/>
    <dgm:cxn modelId="{5B413DA5-4E59-4A70-A260-0E2C502B1FA6}" type="presOf" srcId="{5070A492-2D78-4577-9782-7733B1872CAE}" destId="{559B9E06-1BD9-497E-B60A-BB50DA62F10D}" srcOrd="0" destOrd="0" presId="urn:microsoft.com/office/officeart/2005/8/layout/chevron2"/>
    <dgm:cxn modelId="{30E82003-DA4F-49B1-8240-220B5CBAC5F5}" type="presOf" srcId="{335ACA19-06DE-404E-A283-09E874AD5245}" destId="{E6D56543-0323-414C-84C5-9EF051E653FA}" srcOrd="0" destOrd="1" presId="urn:microsoft.com/office/officeart/2005/8/layout/chevron2"/>
    <dgm:cxn modelId="{73C3A384-8514-463E-AC96-F9D154A012E9}" type="presOf" srcId="{980C3177-5040-4A17-BE8C-B362D5EA42B9}" destId="{9F6DDA0F-18B6-4527-B557-F3B811BD4139}" srcOrd="0" destOrd="0" presId="urn:microsoft.com/office/officeart/2005/8/layout/chevron2"/>
    <dgm:cxn modelId="{95F2A837-5831-4793-8D61-D44BF933CB95}" srcId="{45E97975-A89E-4611-9222-E00480394153}" destId="{980C3177-5040-4A17-BE8C-B362D5EA42B9}" srcOrd="2" destOrd="0" parTransId="{E22EBCB8-0FDE-49B5-91FF-9BDC183A954B}" sibTransId="{1D4D8773-E5A8-44F9-84F7-9C8430A4C8BF}"/>
    <dgm:cxn modelId="{059A70B1-21DF-4FD7-9508-DEFC11C9ED69}" srcId="{ACE13F85-47D1-457D-87C4-5CB2B9BAF549}" destId="{02BE4AAA-BEC0-4422-A357-CEEC6D053593}" srcOrd="2" destOrd="0" parTransId="{D96DC060-BF4D-4B74-B777-A2BF885294B0}" sibTransId="{A8FC0214-BCC8-4C2A-8001-417351A99AB9}"/>
    <dgm:cxn modelId="{E8058B96-3DBA-4FF5-938D-E9D2F573AAF5}" srcId="{4516CF8A-B9EC-46C2-B7D7-F54D605B4ADF}" destId="{335ACA19-06DE-404E-A283-09E874AD5245}" srcOrd="1" destOrd="0" parTransId="{1451FDA6-D6C2-47A0-B566-036E28B4C332}" sibTransId="{FCE18BF6-06AB-4B3C-B7C9-278C6E3C0DA5}"/>
    <dgm:cxn modelId="{9B9F58C2-959D-47B4-98B8-C7DD0EBEF4DF}" type="presOf" srcId="{45E97975-A89E-4611-9222-E00480394153}" destId="{A9D39847-2B24-40B8-ABA9-0F5D79044D2B}" srcOrd="0" destOrd="0" presId="urn:microsoft.com/office/officeart/2005/8/layout/chevron2"/>
    <dgm:cxn modelId="{EC1EC2C2-A689-48B0-BE59-CBF98034793D}" type="presOf" srcId="{02BE4AAA-BEC0-4422-A357-CEEC6D053593}" destId="{10E2AEE2-021E-4023-B470-3981CAF3E9C6}" srcOrd="0" destOrd="2" presId="urn:microsoft.com/office/officeart/2005/8/layout/chevron2"/>
    <dgm:cxn modelId="{541EBE32-9B94-4259-95AC-086AC2EC3111}" type="presOf" srcId="{E7A5C180-2771-4811-9BCC-9701C57D2D26}" destId="{10E2AEE2-021E-4023-B470-3981CAF3E9C6}" srcOrd="0" destOrd="1" presId="urn:microsoft.com/office/officeart/2005/8/layout/chevron2"/>
    <dgm:cxn modelId="{86B02F8B-49D9-4C82-B674-34DC8D8187A8}" srcId="{45E97975-A89E-4611-9222-E00480394153}" destId="{ACE13F85-47D1-457D-87C4-5CB2B9BAF549}" srcOrd="1" destOrd="0" parTransId="{8282EF27-390B-422E-B6C3-E8C5AA852260}" sibTransId="{AD1A872D-7EFE-482D-8380-CA2D5C4BBBF8}"/>
    <dgm:cxn modelId="{7EDFD3B0-F0D1-4207-9851-28F3AD24575C}" type="presOf" srcId="{ACE13F85-47D1-457D-87C4-5CB2B9BAF549}" destId="{339D1971-1481-4DDA-8585-4701F57B570F}" srcOrd="0" destOrd="0" presId="urn:microsoft.com/office/officeart/2005/8/layout/chevron2"/>
    <dgm:cxn modelId="{BE5A6185-19C5-4288-B52B-BAF58585E100}" srcId="{45E97975-A89E-4611-9222-E00480394153}" destId="{4516CF8A-B9EC-46C2-B7D7-F54D605B4ADF}" srcOrd="0" destOrd="0" parTransId="{A7434DA2-141C-43BC-B466-6DE2859245AA}" sibTransId="{C4AF1195-49B9-4574-964A-41A4007E57C7}"/>
    <dgm:cxn modelId="{6933836B-56F7-424E-8C39-CBAD9F863901}" type="presOf" srcId="{B88E4C09-53C7-4BED-B8A4-2AF938F7893F}" destId="{10E2AEE2-021E-4023-B470-3981CAF3E9C6}" srcOrd="0" destOrd="0" presId="urn:microsoft.com/office/officeart/2005/8/layout/chevron2"/>
    <dgm:cxn modelId="{D9BEE70E-2EDC-4A3C-8AC1-2C81F67CCD93}" type="presOf" srcId="{4516CF8A-B9EC-46C2-B7D7-F54D605B4ADF}" destId="{BC304A15-6139-4ADB-939D-937678E9B84B}" srcOrd="0" destOrd="0" presId="urn:microsoft.com/office/officeart/2005/8/layout/chevron2"/>
    <dgm:cxn modelId="{56EAF517-A02A-45AE-B617-1B2592F04114}" type="presOf" srcId="{3C6572EF-0DB0-48F2-A9F3-2D4CFB01EB94}" destId="{E6D56543-0323-414C-84C5-9EF051E653FA}" srcOrd="0" destOrd="0" presId="urn:microsoft.com/office/officeart/2005/8/layout/chevron2"/>
    <dgm:cxn modelId="{6D59468A-985F-493B-8C46-674FD704ED7D}" srcId="{980C3177-5040-4A17-BE8C-B362D5EA42B9}" destId="{5070A492-2D78-4577-9782-7733B1872CAE}" srcOrd="0" destOrd="0" parTransId="{A00F9315-36DD-4EE9-9A47-D9446A6ADB21}" sibTransId="{72621193-E97C-4583-98F8-7D855DF7525F}"/>
    <dgm:cxn modelId="{48D9D2AA-487D-420A-8ACB-A320FBA5031C}" srcId="{ACE13F85-47D1-457D-87C4-5CB2B9BAF549}" destId="{B88E4C09-53C7-4BED-B8A4-2AF938F7893F}" srcOrd="0" destOrd="0" parTransId="{78030CAF-250E-4BC9-B31B-D5C0E44A7402}" sibTransId="{4339110C-9F3D-4C0D-9A62-372C5FA0ECCE}"/>
    <dgm:cxn modelId="{1456A13E-0199-4EFC-AEFA-48621CED1193}" type="presParOf" srcId="{A9D39847-2B24-40B8-ABA9-0F5D79044D2B}" destId="{C7AEDE52-F353-4A3C-A134-61A6EE735507}" srcOrd="0" destOrd="0" presId="urn:microsoft.com/office/officeart/2005/8/layout/chevron2"/>
    <dgm:cxn modelId="{7F87626C-559C-4C7C-A84E-1E12B2D55B87}" type="presParOf" srcId="{C7AEDE52-F353-4A3C-A134-61A6EE735507}" destId="{BC304A15-6139-4ADB-939D-937678E9B84B}" srcOrd="0" destOrd="0" presId="urn:microsoft.com/office/officeart/2005/8/layout/chevron2"/>
    <dgm:cxn modelId="{69105C50-2CA7-44EA-9E80-66FF97955708}" type="presParOf" srcId="{C7AEDE52-F353-4A3C-A134-61A6EE735507}" destId="{E6D56543-0323-414C-84C5-9EF051E653FA}" srcOrd="1" destOrd="0" presId="urn:microsoft.com/office/officeart/2005/8/layout/chevron2"/>
    <dgm:cxn modelId="{FB867553-0AD9-4D41-84F9-E72EF342CE87}" type="presParOf" srcId="{A9D39847-2B24-40B8-ABA9-0F5D79044D2B}" destId="{0F794660-0A76-4919-880E-6FA83A810210}" srcOrd="1" destOrd="0" presId="urn:microsoft.com/office/officeart/2005/8/layout/chevron2"/>
    <dgm:cxn modelId="{215599C5-02E1-402B-B670-FE9587A1F6D6}" type="presParOf" srcId="{A9D39847-2B24-40B8-ABA9-0F5D79044D2B}" destId="{E0E1825F-BB49-408D-9B5F-839CF56B7D3D}" srcOrd="2" destOrd="0" presId="urn:microsoft.com/office/officeart/2005/8/layout/chevron2"/>
    <dgm:cxn modelId="{8B22904A-54CE-4DC9-A572-CD647623C5D6}" type="presParOf" srcId="{E0E1825F-BB49-408D-9B5F-839CF56B7D3D}" destId="{339D1971-1481-4DDA-8585-4701F57B570F}" srcOrd="0" destOrd="0" presId="urn:microsoft.com/office/officeart/2005/8/layout/chevron2"/>
    <dgm:cxn modelId="{F7D15328-A574-4D78-9BA5-733CB34E6748}" type="presParOf" srcId="{E0E1825F-BB49-408D-9B5F-839CF56B7D3D}" destId="{10E2AEE2-021E-4023-B470-3981CAF3E9C6}" srcOrd="1" destOrd="0" presId="urn:microsoft.com/office/officeart/2005/8/layout/chevron2"/>
    <dgm:cxn modelId="{369EDFE3-F19A-401A-958E-A0DD00D8D5E4}" type="presParOf" srcId="{A9D39847-2B24-40B8-ABA9-0F5D79044D2B}" destId="{E28A2F31-CA13-4D34-A198-F93069F55E3E}" srcOrd="3" destOrd="0" presId="urn:microsoft.com/office/officeart/2005/8/layout/chevron2"/>
    <dgm:cxn modelId="{5D129716-31F1-4C64-9C8E-C8BC4C688EF5}" type="presParOf" srcId="{A9D39847-2B24-40B8-ABA9-0F5D79044D2B}" destId="{78BAEC78-6829-4748-9D0B-631FC49DFEF8}" srcOrd="4" destOrd="0" presId="urn:microsoft.com/office/officeart/2005/8/layout/chevron2"/>
    <dgm:cxn modelId="{A14BDEDB-8C2C-4080-AA9E-A864A9D5A9E7}" type="presParOf" srcId="{78BAEC78-6829-4748-9D0B-631FC49DFEF8}" destId="{9F6DDA0F-18B6-4527-B557-F3B811BD4139}" srcOrd="0" destOrd="0" presId="urn:microsoft.com/office/officeart/2005/8/layout/chevron2"/>
    <dgm:cxn modelId="{FD49B116-2216-479A-B128-99CF6A043AF3}" type="presParOf" srcId="{78BAEC78-6829-4748-9D0B-631FC49DFEF8}" destId="{559B9E06-1BD9-497E-B60A-BB50DA62F10D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45E97975-A89E-4611-9222-E00480394153}" type="doc">
      <dgm:prSet loTypeId="urn:microsoft.com/office/officeart/2011/layout/CircleProcess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4516CF8A-B9EC-46C2-B7D7-F54D605B4ADF}">
      <dgm:prSet phldrT="[Text]"/>
      <dgm:spPr/>
      <dgm:t>
        <a:bodyPr/>
        <a:lstStyle/>
        <a:p>
          <a:r>
            <a:rPr lang="en-US" dirty="0" smtClean="0">
              <a:solidFill>
                <a:schemeClr val="bg1"/>
              </a:solidFill>
            </a:rPr>
            <a:t>Colonial Settlement</a:t>
          </a:r>
          <a:endParaRPr lang="en-US" dirty="0">
            <a:solidFill>
              <a:schemeClr val="bg1"/>
            </a:solidFill>
          </a:endParaRPr>
        </a:p>
      </dgm:t>
    </dgm:pt>
    <dgm:pt modelId="{A7434DA2-141C-43BC-B466-6DE2859245AA}" type="parTrans" cxnId="{BE5A6185-19C5-4288-B52B-BAF58585E100}">
      <dgm:prSet/>
      <dgm:spPr/>
      <dgm:t>
        <a:bodyPr/>
        <a:lstStyle/>
        <a:p>
          <a:endParaRPr lang="en-US"/>
        </a:p>
      </dgm:t>
    </dgm:pt>
    <dgm:pt modelId="{C4AF1195-49B9-4574-964A-41A4007E57C7}" type="sibTrans" cxnId="{BE5A6185-19C5-4288-B52B-BAF58585E100}">
      <dgm:prSet/>
      <dgm:spPr/>
      <dgm:t>
        <a:bodyPr/>
        <a:lstStyle/>
        <a:p>
          <a:endParaRPr lang="en-US"/>
        </a:p>
      </dgm:t>
    </dgm:pt>
    <dgm:pt modelId="{ACE13F85-47D1-457D-87C4-5CB2B9BAF549}">
      <dgm:prSet phldrT="[Text]"/>
      <dgm:spPr/>
      <dgm:t>
        <a:bodyPr/>
        <a:lstStyle/>
        <a:p>
          <a:r>
            <a:rPr lang="en-US" dirty="0" smtClean="0">
              <a:solidFill>
                <a:schemeClr val="bg1"/>
              </a:solidFill>
            </a:rPr>
            <a:t>Early 1800s</a:t>
          </a:r>
          <a:endParaRPr lang="en-US" dirty="0">
            <a:solidFill>
              <a:schemeClr val="bg1"/>
            </a:solidFill>
          </a:endParaRPr>
        </a:p>
      </dgm:t>
    </dgm:pt>
    <dgm:pt modelId="{8282EF27-390B-422E-B6C3-E8C5AA852260}" type="parTrans" cxnId="{86B02F8B-49D9-4C82-B674-34DC8D8187A8}">
      <dgm:prSet/>
      <dgm:spPr/>
      <dgm:t>
        <a:bodyPr/>
        <a:lstStyle/>
        <a:p>
          <a:endParaRPr lang="en-US"/>
        </a:p>
      </dgm:t>
    </dgm:pt>
    <dgm:pt modelId="{AD1A872D-7EFE-482D-8380-CA2D5C4BBBF8}" type="sibTrans" cxnId="{86B02F8B-49D9-4C82-B674-34DC8D8187A8}">
      <dgm:prSet/>
      <dgm:spPr/>
      <dgm:t>
        <a:bodyPr/>
        <a:lstStyle/>
        <a:p>
          <a:endParaRPr lang="en-US"/>
        </a:p>
      </dgm:t>
    </dgm:pt>
    <dgm:pt modelId="{B88E4C09-53C7-4BED-B8A4-2AF938F7893F}">
      <dgm:prSet phldrT="[Text]" custT="1"/>
      <dgm:spPr/>
      <dgm:t>
        <a:bodyPr/>
        <a:lstStyle/>
        <a:p>
          <a:r>
            <a:rPr lang="en-US" sz="1800" dirty="0" smtClean="0"/>
            <a:t>Interior Settlement spurred by the building of canals and low priced land between the Appalachians and the Mississippi.</a:t>
          </a:r>
          <a:endParaRPr lang="en-US" sz="1800" dirty="0"/>
        </a:p>
      </dgm:t>
    </dgm:pt>
    <dgm:pt modelId="{78030CAF-250E-4BC9-B31B-D5C0E44A7402}" type="parTrans" cxnId="{48D9D2AA-487D-420A-8ACB-A320FBA5031C}">
      <dgm:prSet/>
      <dgm:spPr/>
      <dgm:t>
        <a:bodyPr/>
        <a:lstStyle/>
        <a:p>
          <a:endParaRPr lang="en-US"/>
        </a:p>
      </dgm:t>
    </dgm:pt>
    <dgm:pt modelId="{4339110C-9F3D-4C0D-9A62-372C5FA0ECCE}" type="sibTrans" cxnId="{48D9D2AA-487D-420A-8ACB-A320FBA5031C}">
      <dgm:prSet/>
      <dgm:spPr/>
      <dgm:t>
        <a:bodyPr/>
        <a:lstStyle/>
        <a:p>
          <a:endParaRPr lang="en-US"/>
        </a:p>
      </dgm:t>
    </dgm:pt>
    <dgm:pt modelId="{3C6572EF-0DB0-48F2-A9F3-2D4CFB01EB94}">
      <dgm:prSet phldrT="[Text]" custT="1"/>
      <dgm:spPr/>
      <dgm:t>
        <a:bodyPr/>
        <a:lstStyle/>
        <a:p>
          <a:r>
            <a:rPr lang="en-US" sz="2000" dirty="0" smtClean="0"/>
            <a:t>Mostly Coastal Locations.</a:t>
          </a:r>
          <a:endParaRPr lang="en-US" sz="2000" dirty="0"/>
        </a:p>
      </dgm:t>
    </dgm:pt>
    <dgm:pt modelId="{6BCEF2FA-C114-4095-ADF7-1EB6BCDBED63}" type="parTrans" cxnId="{DE2A75D3-E7D8-404F-9A15-7320379E5AAB}">
      <dgm:prSet/>
      <dgm:spPr/>
      <dgm:t>
        <a:bodyPr/>
        <a:lstStyle/>
        <a:p>
          <a:endParaRPr lang="en-US"/>
        </a:p>
      </dgm:t>
    </dgm:pt>
    <dgm:pt modelId="{76942BDC-71B8-40EA-90B4-E8C53EDFA898}" type="sibTrans" cxnId="{DE2A75D3-E7D8-404F-9A15-7320379E5AAB}">
      <dgm:prSet/>
      <dgm:spPr/>
      <dgm:t>
        <a:bodyPr/>
        <a:lstStyle/>
        <a:p>
          <a:endParaRPr lang="en-US"/>
        </a:p>
      </dgm:t>
    </dgm:pt>
    <dgm:pt modelId="{980C3177-5040-4A17-BE8C-B362D5EA42B9}">
      <dgm:prSet phldrT="[Text]"/>
      <dgm:spPr/>
      <dgm:t>
        <a:bodyPr/>
        <a:lstStyle/>
        <a:p>
          <a:r>
            <a:rPr lang="en-US" dirty="0" smtClean="0">
              <a:solidFill>
                <a:schemeClr val="bg1"/>
              </a:solidFill>
            </a:rPr>
            <a:t>1840s - 90s</a:t>
          </a:r>
          <a:endParaRPr lang="en-US" dirty="0">
            <a:solidFill>
              <a:schemeClr val="bg1"/>
            </a:solidFill>
          </a:endParaRPr>
        </a:p>
      </dgm:t>
    </dgm:pt>
    <dgm:pt modelId="{E22EBCB8-0FDE-49B5-91FF-9BDC183A954B}" type="parTrans" cxnId="{95F2A837-5831-4793-8D61-D44BF933CB95}">
      <dgm:prSet/>
      <dgm:spPr/>
      <dgm:t>
        <a:bodyPr/>
        <a:lstStyle/>
        <a:p>
          <a:endParaRPr lang="en-US"/>
        </a:p>
      </dgm:t>
    </dgm:pt>
    <dgm:pt modelId="{1D4D8773-E5A8-44F9-84F7-9C8430A4C8BF}" type="sibTrans" cxnId="{95F2A837-5831-4793-8D61-D44BF933CB95}">
      <dgm:prSet/>
      <dgm:spPr/>
      <dgm:t>
        <a:bodyPr/>
        <a:lstStyle/>
        <a:p>
          <a:endParaRPr lang="en-US"/>
        </a:p>
      </dgm:t>
    </dgm:pt>
    <dgm:pt modelId="{5070A492-2D78-4577-9782-7733B1872CAE}">
      <dgm:prSet phldrT="[Text]" custT="1"/>
      <dgm:spPr/>
      <dgm:t>
        <a:bodyPr/>
        <a:lstStyle/>
        <a:p>
          <a:r>
            <a:rPr lang="en-US" sz="2000" dirty="0" smtClean="0"/>
            <a:t>The gold rush prompts quick migration to California – bypassing the Great Plains area.</a:t>
          </a:r>
          <a:endParaRPr lang="en-US" sz="2000" dirty="0"/>
        </a:p>
      </dgm:t>
    </dgm:pt>
    <dgm:pt modelId="{A00F9315-36DD-4EE9-9A47-D9446A6ADB21}" type="parTrans" cxnId="{6D59468A-985F-493B-8C46-674FD704ED7D}">
      <dgm:prSet/>
      <dgm:spPr/>
      <dgm:t>
        <a:bodyPr/>
        <a:lstStyle/>
        <a:p>
          <a:endParaRPr lang="en-US"/>
        </a:p>
      </dgm:t>
    </dgm:pt>
    <dgm:pt modelId="{72621193-E97C-4583-98F8-7D855DF7525F}" type="sibTrans" cxnId="{6D59468A-985F-493B-8C46-674FD704ED7D}">
      <dgm:prSet/>
      <dgm:spPr/>
      <dgm:t>
        <a:bodyPr/>
        <a:lstStyle/>
        <a:p>
          <a:endParaRPr lang="en-US"/>
        </a:p>
      </dgm:t>
    </dgm:pt>
    <dgm:pt modelId="{1861E2DB-3163-4137-8B8B-B9DB3C0DA229}">
      <dgm:prSet phldrT="[Text]" custT="1"/>
      <dgm:spPr/>
      <dgm:t>
        <a:bodyPr/>
        <a:lstStyle/>
        <a:p>
          <a:r>
            <a:rPr lang="en-US" sz="2000" dirty="0" smtClean="0">
              <a:solidFill>
                <a:schemeClr val="bg1"/>
              </a:solidFill>
            </a:rPr>
            <a:t>1890s – 1940s</a:t>
          </a:r>
          <a:endParaRPr lang="en-US" sz="2000" dirty="0">
            <a:solidFill>
              <a:schemeClr val="bg1"/>
            </a:solidFill>
          </a:endParaRPr>
        </a:p>
      </dgm:t>
    </dgm:pt>
    <dgm:pt modelId="{27659872-A654-4E3A-8AB2-573301FF1131}" type="parTrans" cxnId="{86D82808-A4A5-4038-BE39-AB57FFCFB22D}">
      <dgm:prSet/>
      <dgm:spPr/>
      <dgm:t>
        <a:bodyPr/>
        <a:lstStyle/>
        <a:p>
          <a:endParaRPr lang="en-US"/>
        </a:p>
      </dgm:t>
    </dgm:pt>
    <dgm:pt modelId="{A64F1DE2-E19F-415D-BE30-E0E0C5A42BDF}" type="sibTrans" cxnId="{86D82808-A4A5-4038-BE39-AB57FFCFB22D}">
      <dgm:prSet/>
      <dgm:spPr/>
      <dgm:t>
        <a:bodyPr/>
        <a:lstStyle/>
        <a:p>
          <a:endParaRPr lang="en-US"/>
        </a:p>
      </dgm:t>
    </dgm:pt>
    <dgm:pt modelId="{CF2F3D67-4C73-4F9F-AE5D-CE928C65359B}">
      <dgm:prSet phldrT="[Text]" custT="1"/>
      <dgm:spPr/>
      <dgm:t>
        <a:bodyPr/>
        <a:lstStyle/>
        <a:p>
          <a:r>
            <a:rPr lang="en-US" sz="2000" dirty="0" smtClean="0"/>
            <a:t>Americans begin moving to   the Great Plains region for cheap land.</a:t>
          </a:r>
          <a:endParaRPr lang="en-US" sz="2000" dirty="0"/>
        </a:p>
      </dgm:t>
    </dgm:pt>
    <dgm:pt modelId="{FF08F3DF-7607-4C13-B33D-ABF05F35C1E1}" type="parTrans" cxnId="{C8307ED1-DAA1-4518-8FAE-5850491F87D3}">
      <dgm:prSet/>
      <dgm:spPr/>
      <dgm:t>
        <a:bodyPr/>
        <a:lstStyle/>
        <a:p>
          <a:endParaRPr lang="en-US"/>
        </a:p>
      </dgm:t>
    </dgm:pt>
    <dgm:pt modelId="{B52CBED7-4A27-456B-8B38-EB6328A43A31}" type="sibTrans" cxnId="{C8307ED1-DAA1-4518-8FAE-5850491F87D3}">
      <dgm:prSet/>
      <dgm:spPr/>
      <dgm:t>
        <a:bodyPr/>
        <a:lstStyle/>
        <a:p>
          <a:endParaRPr lang="en-US"/>
        </a:p>
      </dgm:t>
    </dgm:pt>
    <dgm:pt modelId="{0E44CC5C-6698-4287-8070-C241CB0DDFC8}">
      <dgm:prSet phldrT="[Text]" custT="1"/>
      <dgm:spPr/>
      <dgm:t>
        <a:bodyPr/>
        <a:lstStyle/>
        <a:p>
          <a:r>
            <a:rPr lang="en-US" sz="2000" dirty="0" smtClean="0">
              <a:solidFill>
                <a:schemeClr val="bg1"/>
              </a:solidFill>
            </a:rPr>
            <a:t>1940s – Present</a:t>
          </a:r>
          <a:endParaRPr lang="en-US" sz="2000" dirty="0">
            <a:solidFill>
              <a:schemeClr val="bg1"/>
            </a:solidFill>
          </a:endParaRPr>
        </a:p>
      </dgm:t>
    </dgm:pt>
    <dgm:pt modelId="{B0452A8B-C5A6-4981-9F4F-311F5ABE6DAA}" type="parTrans" cxnId="{284DAFCC-D76B-4F6B-9B86-7E33C7981EE3}">
      <dgm:prSet/>
      <dgm:spPr/>
      <dgm:t>
        <a:bodyPr/>
        <a:lstStyle/>
        <a:p>
          <a:endParaRPr lang="en-US"/>
        </a:p>
      </dgm:t>
    </dgm:pt>
    <dgm:pt modelId="{3F01BF29-1F06-4300-900C-E686EC06F4BD}" type="sibTrans" cxnId="{284DAFCC-D76B-4F6B-9B86-7E33C7981EE3}">
      <dgm:prSet/>
      <dgm:spPr/>
      <dgm:t>
        <a:bodyPr/>
        <a:lstStyle/>
        <a:p>
          <a:endParaRPr lang="en-US"/>
        </a:p>
      </dgm:t>
    </dgm:pt>
    <dgm:pt modelId="{C5811543-1841-47B6-B8F4-FF65A79D9350}">
      <dgm:prSet phldrT="[Text]" custT="1"/>
      <dgm:spPr/>
      <dgm:t>
        <a:bodyPr/>
        <a:lstStyle/>
        <a:p>
          <a:r>
            <a:rPr lang="en-US" sz="2000" dirty="0" smtClean="0"/>
            <a:t>Increasing Southern Migration</a:t>
          </a:r>
          <a:endParaRPr lang="en-US" sz="2000" dirty="0"/>
        </a:p>
      </dgm:t>
    </dgm:pt>
    <dgm:pt modelId="{8CA6B552-C3E7-449B-A47E-1A0FF6A958AD}" type="parTrans" cxnId="{C90FF153-8A2A-456C-B859-830E4E6EBA73}">
      <dgm:prSet/>
      <dgm:spPr/>
      <dgm:t>
        <a:bodyPr/>
        <a:lstStyle/>
        <a:p>
          <a:endParaRPr lang="en-US"/>
        </a:p>
      </dgm:t>
    </dgm:pt>
    <dgm:pt modelId="{2E7AFD5B-A5D7-4CAC-A216-94B8EED31C70}" type="sibTrans" cxnId="{C90FF153-8A2A-456C-B859-830E4E6EBA73}">
      <dgm:prSet/>
      <dgm:spPr/>
      <dgm:t>
        <a:bodyPr/>
        <a:lstStyle/>
        <a:p>
          <a:endParaRPr lang="en-US"/>
        </a:p>
      </dgm:t>
    </dgm:pt>
    <dgm:pt modelId="{0848D355-55C6-473E-9A77-D516FF795767}" type="pres">
      <dgm:prSet presAssocID="{45E97975-A89E-4611-9222-E00480394153}" presName="Name0" presStyleCnt="0">
        <dgm:presLayoutVars>
          <dgm:chMax val="11"/>
          <dgm:chPref val="11"/>
          <dgm:dir/>
          <dgm:resizeHandles/>
        </dgm:presLayoutVars>
      </dgm:prSet>
      <dgm:spPr/>
      <dgm:t>
        <a:bodyPr/>
        <a:lstStyle/>
        <a:p>
          <a:endParaRPr lang="en-US"/>
        </a:p>
      </dgm:t>
    </dgm:pt>
    <dgm:pt modelId="{D37560E7-376F-47E0-94EB-9D9DD4A75102}" type="pres">
      <dgm:prSet presAssocID="{0E44CC5C-6698-4287-8070-C241CB0DDFC8}" presName="Accent5" presStyleCnt="0"/>
      <dgm:spPr/>
    </dgm:pt>
    <dgm:pt modelId="{F76E4E52-F49D-47C7-A412-207843853952}" type="pres">
      <dgm:prSet presAssocID="{0E44CC5C-6698-4287-8070-C241CB0DDFC8}" presName="Accent" presStyleLbl="node1" presStyleIdx="0" presStyleCnt="5"/>
      <dgm:spPr/>
    </dgm:pt>
    <dgm:pt modelId="{81E8D5DD-0DC8-4040-9299-E838B561C194}" type="pres">
      <dgm:prSet presAssocID="{0E44CC5C-6698-4287-8070-C241CB0DDFC8}" presName="ParentBackground5" presStyleCnt="0"/>
      <dgm:spPr/>
    </dgm:pt>
    <dgm:pt modelId="{005E65BF-6760-4E11-89B8-E3A0B76AF4E6}" type="pres">
      <dgm:prSet presAssocID="{0E44CC5C-6698-4287-8070-C241CB0DDFC8}" presName="ParentBackground" presStyleLbl="fgAcc1" presStyleIdx="0" presStyleCnt="5"/>
      <dgm:spPr/>
      <dgm:t>
        <a:bodyPr/>
        <a:lstStyle/>
        <a:p>
          <a:endParaRPr lang="en-US"/>
        </a:p>
      </dgm:t>
    </dgm:pt>
    <dgm:pt modelId="{8C75EEDF-4CFB-4A14-B4A9-C9F40D0CB4CC}" type="pres">
      <dgm:prSet presAssocID="{0E44CC5C-6698-4287-8070-C241CB0DDFC8}" presName="Child5" presStyleLbl="revTx" presStyleIdx="0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F2E9F5D-961F-41D2-99B2-99F2EA4F2764}" type="pres">
      <dgm:prSet presAssocID="{0E44CC5C-6698-4287-8070-C241CB0DDFC8}" presName="Parent5" presStyleLbl="revTx" presStyleIdx="0" presStyleCnt="5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BEDA336-0790-4196-B31F-0343B526DF9C}" type="pres">
      <dgm:prSet presAssocID="{1861E2DB-3163-4137-8B8B-B9DB3C0DA229}" presName="Accent4" presStyleCnt="0"/>
      <dgm:spPr/>
    </dgm:pt>
    <dgm:pt modelId="{FA77ED6C-2953-445B-9EAC-9B60BA99DED3}" type="pres">
      <dgm:prSet presAssocID="{1861E2DB-3163-4137-8B8B-B9DB3C0DA229}" presName="Accent" presStyleLbl="node1" presStyleIdx="1" presStyleCnt="5"/>
      <dgm:spPr/>
    </dgm:pt>
    <dgm:pt modelId="{58D22F24-BBD6-40B3-ACC7-74CE602D3A32}" type="pres">
      <dgm:prSet presAssocID="{1861E2DB-3163-4137-8B8B-B9DB3C0DA229}" presName="ParentBackground4" presStyleCnt="0"/>
      <dgm:spPr/>
    </dgm:pt>
    <dgm:pt modelId="{218D385C-4EEE-401F-8697-92CD6DA65EDE}" type="pres">
      <dgm:prSet presAssocID="{1861E2DB-3163-4137-8B8B-B9DB3C0DA229}" presName="ParentBackground" presStyleLbl="fgAcc1" presStyleIdx="1" presStyleCnt="5"/>
      <dgm:spPr/>
      <dgm:t>
        <a:bodyPr/>
        <a:lstStyle/>
        <a:p>
          <a:endParaRPr lang="en-US"/>
        </a:p>
      </dgm:t>
    </dgm:pt>
    <dgm:pt modelId="{7815A8B4-CD63-4977-A4D8-7F4C6B46130D}" type="pres">
      <dgm:prSet presAssocID="{1861E2DB-3163-4137-8B8B-B9DB3C0DA229}" presName="Child4" presStyleLbl="revTx" presStyleIdx="1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8F6D799-33B0-4F34-BC20-8164FD4EA792}" type="pres">
      <dgm:prSet presAssocID="{1861E2DB-3163-4137-8B8B-B9DB3C0DA229}" presName="Parent4" presStyleLbl="revTx" presStyleIdx="1" presStyleCnt="5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7835ECA-E077-4054-9358-78B3682D9AEB}" type="pres">
      <dgm:prSet presAssocID="{980C3177-5040-4A17-BE8C-B362D5EA42B9}" presName="Accent3" presStyleCnt="0"/>
      <dgm:spPr/>
    </dgm:pt>
    <dgm:pt modelId="{D0A9A79E-F455-4CBC-98CC-D7EF134B3F1E}" type="pres">
      <dgm:prSet presAssocID="{980C3177-5040-4A17-BE8C-B362D5EA42B9}" presName="Accent" presStyleLbl="node1" presStyleIdx="2" presStyleCnt="5"/>
      <dgm:spPr/>
    </dgm:pt>
    <dgm:pt modelId="{4472561D-79A4-45EF-819D-B20F135E51C6}" type="pres">
      <dgm:prSet presAssocID="{980C3177-5040-4A17-BE8C-B362D5EA42B9}" presName="ParentBackground3" presStyleCnt="0"/>
      <dgm:spPr/>
    </dgm:pt>
    <dgm:pt modelId="{74DA951C-0C66-41C3-B211-7CFBA47FBFC7}" type="pres">
      <dgm:prSet presAssocID="{980C3177-5040-4A17-BE8C-B362D5EA42B9}" presName="ParentBackground" presStyleLbl="fgAcc1" presStyleIdx="2" presStyleCnt="5"/>
      <dgm:spPr/>
      <dgm:t>
        <a:bodyPr/>
        <a:lstStyle/>
        <a:p>
          <a:endParaRPr lang="en-US"/>
        </a:p>
      </dgm:t>
    </dgm:pt>
    <dgm:pt modelId="{641CC5EE-DFB3-4B35-9FC6-B5140EF94EAC}" type="pres">
      <dgm:prSet presAssocID="{980C3177-5040-4A17-BE8C-B362D5EA42B9}" presName="Child3" presStyleLbl="revTx" presStyleIdx="2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434C49C-863B-4558-941E-0BC8FE69546B}" type="pres">
      <dgm:prSet presAssocID="{980C3177-5040-4A17-BE8C-B362D5EA42B9}" presName="Parent3" presStyleLbl="revTx" presStyleIdx="2" presStyleCnt="5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DA3CF8D-89B7-473D-8B6E-B6F66A083EA5}" type="pres">
      <dgm:prSet presAssocID="{ACE13F85-47D1-457D-87C4-5CB2B9BAF549}" presName="Accent2" presStyleCnt="0"/>
      <dgm:spPr/>
    </dgm:pt>
    <dgm:pt modelId="{D1A2D4B4-B71D-4A05-961D-31BB474F497F}" type="pres">
      <dgm:prSet presAssocID="{ACE13F85-47D1-457D-87C4-5CB2B9BAF549}" presName="Accent" presStyleLbl="node1" presStyleIdx="3" presStyleCnt="5"/>
      <dgm:spPr/>
    </dgm:pt>
    <dgm:pt modelId="{575AB2F6-B475-493A-BBF4-9C190BCD1922}" type="pres">
      <dgm:prSet presAssocID="{ACE13F85-47D1-457D-87C4-5CB2B9BAF549}" presName="ParentBackground2" presStyleCnt="0"/>
      <dgm:spPr/>
    </dgm:pt>
    <dgm:pt modelId="{44B016B5-A871-4978-BB5B-69848C864AA3}" type="pres">
      <dgm:prSet presAssocID="{ACE13F85-47D1-457D-87C4-5CB2B9BAF549}" presName="ParentBackground" presStyleLbl="fgAcc1" presStyleIdx="3" presStyleCnt="5"/>
      <dgm:spPr/>
      <dgm:t>
        <a:bodyPr/>
        <a:lstStyle/>
        <a:p>
          <a:endParaRPr lang="en-US"/>
        </a:p>
      </dgm:t>
    </dgm:pt>
    <dgm:pt modelId="{7233698D-075E-48A4-A2A4-B0EA5DC5AA86}" type="pres">
      <dgm:prSet presAssocID="{ACE13F85-47D1-457D-87C4-5CB2B9BAF549}" presName="Child2" presStyleLbl="revTx" presStyleIdx="3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1BD7C10-52AC-467F-983A-920A2849B068}" type="pres">
      <dgm:prSet presAssocID="{ACE13F85-47D1-457D-87C4-5CB2B9BAF549}" presName="Parent2" presStyleLbl="revTx" presStyleIdx="3" presStyleCnt="5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1FB69C8-07ED-420F-A483-21B0D5F5AE6E}" type="pres">
      <dgm:prSet presAssocID="{4516CF8A-B9EC-46C2-B7D7-F54D605B4ADF}" presName="Accent1" presStyleCnt="0"/>
      <dgm:spPr/>
    </dgm:pt>
    <dgm:pt modelId="{23D7B3B3-AA47-434C-9B97-C4F77F1FDA6D}" type="pres">
      <dgm:prSet presAssocID="{4516CF8A-B9EC-46C2-B7D7-F54D605B4ADF}" presName="Accent" presStyleLbl="node1" presStyleIdx="4" presStyleCnt="5"/>
      <dgm:spPr/>
    </dgm:pt>
    <dgm:pt modelId="{9319854B-0221-4C2A-8748-1A6719134620}" type="pres">
      <dgm:prSet presAssocID="{4516CF8A-B9EC-46C2-B7D7-F54D605B4ADF}" presName="ParentBackground1" presStyleCnt="0"/>
      <dgm:spPr/>
    </dgm:pt>
    <dgm:pt modelId="{54C264A5-244D-44CB-BBB7-5007D33FADF3}" type="pres">
      <dgm:prSet presAssocID="{4516CF8A-B9EC-46C2-B7D7-F54D605B4ADF}" presName="ParentBackground" presStyleLbl="fgAcc1" presStyleIdx="4" presStyleCnt="5"/>
      <dgm:spPr/>
      <dgm:t>
        <a:bodyPr/>
        <a:lstStyle/>
        <a:p>
          <a:endParaRPr lang="en-US"/>
        </a:p>
      </dgm:t>
    </dgm:pt>
    <dgm:pt modelId="{5E3F8334-EAFB-4A8E-98DE-21F48D53D531}" type="pres">
      <dgm:prSet presAssocID="{4516CF8A-B9EC-46C2-B7D7-F54D605B4ADF}" presName="Child1" presStyleLbl="revTx" presStyleIdx="4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A80406B-20E3-47E3-AC7A-A636D924146C}" type="pres">
      <dgm:prSet presAssocID="{4516CF8A-B9EC-46C2-B7D7-F54D605B4ADF}" presName="Parent1" presStyleLbl="revTx" presStyleIdx="4" presStyleCnt="5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5DA79F7-CF7A-43A4-BCA1-C16016636A0E}" type="presOf" srcId="{0E44CC5C-6698-4287-8070-C241CB0DDFC8}" destId="{3F2E9F5D-961F-41D2-99B2-99F2EA4F2764}" srcOrd="1" destOrd="0" presId="urn:microsoft.com/office/officeart/2011/layout/CircleProcess"/>
    <dgm:cxn modelId="{8E845780-96B3-47C9-8295-A06DA681F713}" type="presOf" srcId="{ACE13F85-47D1-457D-87C4-5CB2B9BAF549}" destId="{44B016B5-A871-4978-BB5B-69848C864AA3}" srcOrd="0" destOrd="0" presId="urn:microsoft.com/office/officeart/2011/layout/CircleProcess"/>
    <dgm:cxn modelId="{5140911D-4492-4B3B-863F-F2B1C96A45C7}" type="presOf" srcId="{1861E2DB-3163-4137-8B8B-B9DB3C0DA229}" destId="{18F6D799-33B0-4F34-BC20-8164FD4EA792}" srcOrd="1" destOrd="0" presId="urn:microsoft.com/office/officeart/2011/layout/CircleProcess"/>
    <dgm:cxn modelId="{508D3B92-2641-42A6-94E4-FF197EEA1796}" type="presOf" srcId="{3C6572EF-0DB0-48F2-A9F3-2D4CFB01EB94}" destId="{5E3F8334-EAFB-4A8E-98DE-21F48D53D531}" srcOrd="0" destOrd="0" presId="urn:microsoft.com/office/officeart/2011/layout/CircleProcess"/>
    <dgm:cxn modelId="{6D59468A-985F-493B-8C46-674FD704ED7D}" srcId="{980C3177-5040-4A17-BE8C-B362D5EA42B9}" destId="{5070A492-2D78-4577-9782-7733B1872CAE}" srcOrd="0" destOrd="0" parTransId="{A00F9315-36DD-4EE9-9A47-D9446A6ADB21}" sibTransId="{72621193-E97C-4583-98F8-7D855DF7525F}"/>
    <dgm:cxn modelId="{EF8E9A76-F74A-4CC7-84BC-D632CCA73E29}" type="presOf" srcId="{980C3177-5040-4A17-BE8C-B362D5EA42B9}" destId="{74DA951C-0C66-41C3-B211-7CFBA47FBFC7}" srcOrd="0" destOrd="0" presId="urn:microsoft.com/office/officeart/2011/layout/CircleProcess"/>
    <dgm:cxn modelId="{27320865-AC74-4FB5-ADCA-32824C25B0F3}" type="presOf" srcId="{0E44CC5C-6698-4287-8070-C241CB0DDFC8}" destId="{005E65BF-6760-4E11-89B8-E3A0B76AF4E6}" srcOrd="0" destOrd="0" presId="urn:microsoft.com/office/officeart/2011/layout/CircleProcess"/>
    <dgm:cxn modelId="{A7E6EA62-F227-4222-9B12-02A7FB086AD8}" type="presOf" srcId="{980C3177-5040-4A17-BE8C-B362D5EA42B9}" destId="{5434C49C-863B-4558-941E-0BC8FE69546B}" srcOrd="1" destOrd="0" presId="urn:microsoft.com/office/officeart/2011/layout/CircleProcess"/>
    <dgm:cxn modelId="{7F1221C9-5912-4C19-90C7-C30AE0C8058D}" type="presOf" srcId="{45E97975-A89E-4611-9222-E00480394153}" destId="{0848D355-55C6-473E-9A77-D516FF795767}" srcOrd="0" destOrd="0" presId="urn:microsoft.com/office/officeart/2011/layout/CircleProcess"/>
    <dgm:cxn modelId="{86B02F8B-49D9-4C82-B674-34DC8D8187A8}" srcId="{45E97975-A89E-4611-9222-E00480394153}" destId="{ACE13F85-47D1-457D-87C4-5CB2B9BAF549}" srcOrd="1" destOrd="0" parTransId="{8282EF27-390B-422E-B6C3-E8C5AA852260}" sibTransId="{AD1A872D-7EFE-482D-8380-CA2D5C4BBBF8}"/>
    <dgm:cxn modelId="{065213F5-D8CE-4742-9E7C-EFF3DD6F2C4C}" type="presOf" srcId="{5070A492-2D78-4577-9782-7733B1872CAE}" destId="{641CC5EE-DFB3-4B35-9FC6-B5140EF94EAC}" srcOrd="0" destOrd="0" presId="urn:microsoft.com/office/officeart/2011/layout/CircleProcess"/>
    <dgm:cxn modelId="{95F2A837-5831-4793-8D61-D44BF933CB95}" srcId="{45E97975-A89E-4611-9222-E00480394153}" destId="{980C3177-5040-4A17-BE8C-B362D5EA42B9}" srcOrd="2" destOrd="0" parTransId="{E22EBCB8-0FDE-49B5-91FF-9BDC183A954B}" sibTransId="{1D4D8773-E5A8-44F9-84F7-9C8430A4C8BF}"/>
    <dgm:cxn modelId="{FD2AE826-EE50-4870-B7C9-FD42A224F0DE}" type="presOf" srcId="{4516CF8A-B9EC-46C2-B7D7-F54D605B4ADF}" destId="{CA80406B-20E3-47E3-AC7A-A636D924146C}" srcOrd="1" destOrd="0" presId="urn:microsoft.com/office/officeart/2011/layout/CircleProcess"/>
    <dgm:cxn modelId="{821C6E26-1CA4-46B6-954C-DD6E4C4E8F67}" type="presOf" srcId="{B88E4C09-53C7-4BED-B8A4-2AF938F7893F}" destId="{7233698D-075E-48A4-A2A4-B0EA5DC5AA86}" srcOrd="0" destOrd="0" presId="urn:microsoft.com/office/officeart/2011/layout/CircleProcess"/>
    <dgm:cxn modelId="{F75C416D-DEE0-43EE-9C7E-EA3D7AAB6E26}" type="presOf" srcId="{ACE13F85-47D1-457D-87C4-5CB2B9BAF549}" destId="{B1BD7C10-52AC-467F-983A-920A2849B068}" srcOrd="1" destOrd="0" presId="urn:microsoft.com/office/officeart/2011/layout/CircleProcess"/>
    <dgm:cxn modelId="{48D9D2AA-487D-420A-8ACB-A320FBA5031C}" srcId="{ACE13F85-47D1-457D-87C4-5CB2B9BAF549}" destId="{B88E4C09-53C7-4BED-B8A4-2AF938F7893F}" srcOrd="0" destOrd="0" parTransId="{78030CAF-250E-4BC9-B31B-D5C0E44A7402}" sibTransId="{4339110C-9F3D-4C0D-9A62-372C5FA0ECCE}"/>
    <dgm:cxn modelId="{753F62D5-470F-4CF5-96C9-F09EFFBE1AF6}" type="presOf" srcId="{C5811543-1841-47B6-B8F4-FF65A79D9350}" destId="{8C75EEDF-4CFB-4A14-B4A9-C9F40D0CB4CC}" srcOrd="0" destOrd="0" presId="urn:microsoft.com/office/officeart/2011/layout/CircleProcess"/>
    <dgm:cxn modelId="{BE5A6185-19C5-4288-B52B-BAF58585E100}" srcId="{45E97975-A89E-4611-9222-E00480394153}" destId="{4516CF8A-B9EC-46C2-B7D7-F54D605B4ADF}" srcOrd="0" destOrd="0" parTransId="{A7434DA2-141C-43BC-B466-6DE2859245AA}" sibTransId="{C4AF1195-49B9-4574-964A-41A4007E57C7}"/>
    <dgm:cxn modelId="{C8307ED1-DAA1-4518-8FAE-5850491F87D3}" srcId="{1861E2DB-3163-4137-8B8B-B9DB3C0DA229}" destId="{CF2F3D67-4C73-4F9F-AE5D-CE928C65359B}" srcOrd="0" destOrd="0" parTransId="{FF08F3DF-7607-4C13-B33D-ABF05F35C1E1}" sibTransId="{B52CBED7-4A27-456B-8B38-EB6328A43A31}"/>
    <dgm:cxn modelId="{C3A5EA30-997F-4B09-93BB-C95FC8C53822}" type="presOf" srcId="{1861E2DB-3163-4137-8B8B-B9DB3C0DA229}" destId="{218D385C-4EEE-401F-8697-92CD6DA65EDE}" srcOrd="0" destOrd="0" presId="urn:microsoft.com/office/officeart/2011/layout/CircleProcess"/>
    <dgm:cxn modelId="{A8350939-4BF5-4B6D-B1F3-50D07B4F57D3}" type="presOf" srcId="{4516CF8A-B9EC-46C2-B7D7-F54D605B4ADF}" destId="{54C264A5-244D-44CB-BBB7-5007D33FADF3}" srcOrd="0" destOrd="0" presId="urn:microsoft.com/office/officeart/2011/layout/CircleProcess"/>
    <dgm:cxn modelId="{C42A85A4-840A-4C1A-985C-8A8E31CA256B}" type="presOf" srcId="{CF2F3D67-4C73-4F9F-AE5D-CE928C65359B}" destId="{7815A8B4-CD63-4977-A4D8-7F4C6B46130D}" srcOrd="0" destOrd="0" presId="urn:microsoft.com/office/officeart/2011/layout/CircleProcess"/>
    <dgm:cxn modelId="{284DAFCC-D76B-4F6B-9B86-7E33C7981EE3}" srcId="{45E97975-A89E-4611-9222-E00480394153}" destId="{0E44CC5C-6698-4287-8070-C241CB0DDFC8}" srcOrd="4" destOrd="0" parTransId="{B0452A8B-C5A6-4981-9F4F-311F5ABE6DAA}" sibTransId="{3F01BF29-1F06-4300-900C-E686EC06F4BD}"/>
    <dgm:cxn modelId="{86D82808-A4A5-4038-BE39-AB57FFCFB22D}" srcId="{45E97975-A89E-4611-9222-E00480394153}" destId="{1861E2DB-3163-4137-8B8B-B9DB3C0DA229}" srcOrd="3" destOrd="0" parTransId="{27659872-A654-4E3A-8AB2-573301FF1131}" sibTransId="{A64F1DE2-E19F-415D-BE30-E0E0C5A42BDF}"/>
    <dgm:cxn modelId="{DE2A75D3-E7D8-404F-9A15-7320379E5AAB}" srcId="{4516CF8A-B9EC-46C2-B7D7-F54D605B4ADF}" destId="{3C6572EF-0DB0-48F2-A9F3-2D4CFB01EB94}" srcOrd="0" destOrd="0" parTransId="{6BCEF2FA-C114-4095-ADF7-1EB6BCDBED63}" sibTransId="{76942BDC-71B8-40EA-90B4-E8C53EDFA898}"/>
    <dgm:cxn modelId="{C90FF153-8A2A-456C-B859-830E4E6EBA73}" srcId="{0E44CC5C-6698-4287-8070-C241CB0DDFC8}" destId="{C5811543-1841-47B6-B8F4-FF65A79D9350}" srcOrd="0" destOrd="0" parTransId="{8CA6B552-C3E7-449B-A47E-1A0FF6A958AD}" sibTransId="{2E7AFD5B-A5D7-4CAC-A216-94B8EED31C70}"/>
    <dgm:cxn modelId="{47A144C9-7751-4585-BE3E-4FB377F7C2F6}" type="presParOf" srcId="{0848D355-55C6-473E-9A77-D516FF795767}" destId="{D37560E7-376F-47E0-94EB-9D9DD4A75102}" srcOrd="0" destOrd="0" presId="urn:microsoft.com/office/officeart/2011/layout/CircleProcess"/>
    <dgm:cxn modelId="{84AAC525-C45D-4A8C-A64F-F1B5D2FA9D9B}" type="presParOf" srcId="{D37560E7-376F-47E0-94EB-9D9DD4A75102}" destId="{F76E4E52-F49D-47C7-A412-207843853952}" srcOrd="0" destOrd="0" presId="urn:microsoft.com/office/officeart/2011/layout/CircleProcess"/>
    <dgm:cxn modelId="{2314EF5F-D300-4661-BD15-E5535F4D4B24}" type="presParOf" srcId="{0848D355-55C6-473E-9A77-D516FF795767}" destId="{81E8D5DD-0DC8-4040-9299-E838B561C194}" srcOrd="1" destOrd="0" presId="urn:microsoft.com/office/officeart/2011/layout/CircleProcess"/>
    <dgm:cxn modelId="{4B3DD95A-456B-4B90-B49D-49EF528D47A0}" type="presParOf" srcId="{81E8D5DD-0DC8-4040-9299-E838B561C194}" destId="{005E65BF-6760-4E11-89B8-E3A0B76AF4E6}" srcOrd="0" destOrd="0" presId="urn:microsoft.com/office/officeart/2011/layout/CircleProcess"/>
    <dgm:cxn modelId="{92E2E4D5-3CCD-4547-B4A9-032FFF2E39D8}" type="presParOf" srcId="{0848D355-55C6-473E-9A77-D516FF795767}" destId="{8C75EEDF-4CFB-4A14-B4A9-C9F40D0CB4CC}" srcOrd="2" destOrd="0" presId="urn:microsoft.com/office/officeart/2011/layout/CircleProcess"/>
    <dgm:cxn modelId="{E2656614-7ADE-4525-BA0F-ADD23AFC7D11}" type="presParOf" srcId="{0848D355-55C6-473E-9A77-D516FF795767}" destId="{3F2E9F5D-961F-41D2-99B2-99F2EA4F2764}" srcOrd="3" destOrd="0" presId="urn:microsoft.com/office/officeart/2011/layout/CircleProcess"/>
    <dgm:cxn modelId="{8AA89878-F45A-46ED-A9F6-959D421DA075}" type="presParOf" srcId="{0848D355-55C6-473E-9A77-D516FF795767}" destId="{1BEDA336-0790-4196-B31F-0343B526DF9C}" srcOrd="4" destOrd="0" presId="urn:microsoft.com/office/officeart/2011/layout/CircleProcess"/>
    <dgm:cxn modelId="{55AAAA01-EB63-449E-B172-40672D521146}" type="presParOf" srcId="{1BEDA336-0790-4196-B31F-0343B526DF9C}" destId="{FA77ED6C-2953-445B-9EAC-9B60BA99DED3}" srcOrd="0" destOrd="0" presId="urn:microsoft.com/office/officeart/2011/layout/CircleProcess"/>
    <dgm:cxn modelId="{97F53622-449C-40FB-95C2-678B0EBB3E0B}" type="presParOf" srcId="{0848D355-55C6-473E-9A77-D516FF795767}" destId="{58D22F24-BBD6-40B3-ACC7-74CE602D3A32}" srcOrd="5" destOrd="0" presId="urn:microsoft.com/office/officeart/2011/layout/CircleProcess"/>
    <dgm:cxn modelId="{4FE0CBCC-3A4A-4F18-BC7B-9D016200AA1F}" type="presParOf" srcId="{58D22F24-BBD6-40B3-ACC7-74CE602D3A32}" destId="{218D385C-4EEE-401F-8697-92CD6DA65EDE}" srcOrd="0" destOrd="0" presId="urn:microsoft.com/office/officeart/2011/layout/CircleProcess"/>
    <dgm:cxn modelId="{656C5C12-98CA-4BA5-9FEE-5FA41EC178A9}" type="presParOf" srcId="{0848D355-55C6-473E-9A77-D516FF795767}" destId="{7815A8B4-CD63-4977-A4D8-7F4C6B46130D}" srcOrd="6" destOrd="0" presId="urn:microsoft.com/office/officeart/2011/layout/CircleProcess"/>
    <dgm:cxn modelId="{E74CC3A7-2FC7-48DB-A083-43B5BF9451DD}" type="presParOf" srcId="{0848D355-55C6-473E-9A77-D516FF795767}" destId="{18F6D799-33B0-4F34-BC20-8164FD4EA792}" srcOrd="7" destOrd="0" presId="urn:microsoft.com/office/officeart/2011/layout/CircleProcess"/>
    <dgm:cxn modelId="{422988CC-BB46-4E27-A929-59EB55CD09FE}" type="presParOf" srcId="{0848D355-55C6-473E-9A77-D516FF795767}" destId="{27835ECA-E077-4054-9358-78B3682D9AEB}" srcOrd="8" destOrd="0" presId="urn:microsoft.com/office/officeart/2011/layout/CircleProcess"/>
    <dgm:cxn modelId="{2835119C-E723-4B64-9B54-65A2599B9838}" type="presParOf" srcId="{27835ECA-E077-4054-9358-78B3682D9AEB}" destId="{D0A9A79E-F455-4CBC-98CC-D7EF134B3F1E}" srcOrd="0" destOrd="0" presId="urn:microsoft.com/office/officeart/2011/layout/CircleProcess"/>
    <dgm:cxn modelId="{40B516AB-E645-4329-8582-1B040DB777CE}" type="presParOf" srcId="{0848D355-55C6-473E-9A77-D516FF795767}" destId="{4472561D-79A4-45EF-819D-B20F135E51C6}" srcOrd="9" destOrd="0" presId="urn:microsoft.com/office/officeart/2011/layout/CircleProcess"/>
    <dgm:cxn modelId="{25909BB8-E17C-44B2-A030-9D5CC4898CC9}" type="presParOf" srcId="{4472561D-79A4-45EF-819D-B20F135E51C6}" destId="{74DA951C-0C66-41C3-B211-7CFBA47FBFC7}" srcOrd="0" destOrd="0" presId="urn:microsoft.com/office/officeart/2011/layout/CircleProcess"/>
    <dgm:cxn modelId="{5B93BAC6-31C7-48F0-BA98-6B3DDC926579}" type="presParOf" srcId="{0848D355-55C6-473E-9A77-D516FF795767}" destId="{641CC5EE-DFB3-4B35-9FC6-B5140EF94EAC}" srcOrd="10" destOrd="0" presId="urn:microsoft.com/office/officeart/2011/layout/CircleProcess"/>
    <dgm:cxn modelId="{F059CFAD-DD4F-4BBA-A460-9B59F0D6F799}" type="presParOf" srcId="{0848D355-55C6-473E-9A77-D516FF795767}" destId="{5434C49C-863B-4558-941E-0BC8FE69546B}" srcOrd="11" destOrd="0" presId="urn:microsoft.com/office/officeart/2011/layout/CircleProcess"/>
    <dgm:cxn modelId="{D42F1073-B802-408B-8DC8-DA0F809CFBBD}" type="presParOf" srcId="{0848D355-55C6-473E-9A77-D516FF795767}" destId="{3DA3CF8D-89B7-473D-8B6E-B6F66A083EA5}" srcOrd="12" destOrd="0" presId="urn:microsoft.com/office/officeart/2011/layout/CircleProcess"/>
    <dgm:cxn modelId="{453FEC5F-6AEC-4337-B20A-F25CB7A9ABD1}" type="presParOf" srcId="{3DA3CF8D-89B7-473D-8B6E-B6F66A083EA5}" destId="{D1A2D4B4-B71D-4A05-961D-31BB474F497F}" srcOrd="0" destOrd="0" presId="urn:microsoft.com/office/officeart/2011/layout/CircleProcess"/>
    <dgm:cxn modelId="{CC893AB3-024D-49B5-840B-13DF0E2A785F}" type="presParOf" srcId="{0848D355-55C6-473E-9A77-D516FF795767}" destId="{575AB2F6-B475-493A-BBF4-9C190BCD1922}" srcOrd="13" destOrd="0" presId="urn:microsoft.com/office/officeart/2011/layout/CircleProcess"/>
    <dgm:cxn modelId="{70F76D83-742A-4A75-BFDA-AA848F57A606}" type="presParOf" srcId="{575AB2F6-B475-493A-BBF4-9C190BCD1922}" destId="{44B016B5-A871-4978-BB5B-69848C864AA3}" srcOrd="0" destOrd="0" presId="urn:microsoft.com/office/officeart/2011/layout/CircleProcess"/>
    <dgm:cxn modelId="{3538560B-0667-4B30-9A2A-EF7E1B61B5AE}" type="presParOf" srcId="{0848D355-55C6-473E-9A77-D516FF795767}" destId="{7233698D-075E-48A4-A2A4-B0EA5DC5AA86}" srcOrd="14" destOrd="0" presId="urn:microsoft.com/office/officeart/2011/layout/CircleProcess"/>
    <dgm:cxn modelId="{0EECACD9-0081-419E-9772-ABEAA8028B78}" type="presParOf" srcId="{0848D355-55C6-473E-9A77-D516FF795767}" destId="{B1BD7C10-52AC-467F-983A-920A2849B068}" srcOrd="15" destOrd="0" presId="urn:microsoft.com/office/officeart/2011/layout/CircleProcess"/>
    <dgm:cxn modelId="{B8191717-6477-4E9E-B490-9CC0C868DAD6}" type="presParOf" srcId="{0848D355-55C6-473E-9A77-D516FF795767}" destId="{A1FB69C8-07ED-420F-A483-21B0D5F5AE6E}" srcOrd="16" destOrd="0" presId="urn:microsoft.com/office/officeart/2011/layout/CircleProcess"/>
    <dgm:cxn modelId="{65FD502C-C9D2-4769-822C-1B53867C43C4}" type="presParOf" srcId="{A1FB69C8-07ED-420F-A483-21B0D5F5AE6E}" destId="{23D7B3B3-AA47-434C-9B97-C4F77F1FDA6D}" srcOrd="0" destOrd="0" presId="urn:microsoft.com/office/officeart/2011/layout/CircleProcess"/>
    <dgm:cxn modelId="{AF637E5A-7344-42B7-8EA0-6154B9453539}" type="presParOf" srcId="{0848D355-55C6-473E-9A77-D516FF795767}" destId="{9319854B-0221-4C2A-8748-1A6719134620}" srcOrd="17" destOrd="0" presId="urn:microsoft.com/office/officeart/2011/layout/CircleProcess"/>
    <dgm:cxn modelId="{2D113D43-A3FF-429D-8287-A75CE522F540}" type="presParOf" srcId="{9319854B-0221-4C2A-8748-1A6719134620}" destId="{54C264A5-244D-44CB-BBB7-5007D33FADF3}" srcOrd="0" destOrd="0" presId="urn:microsoft.com/office/officeart/2011/layout/CircleProcess"/>
    <dgm:cxn modelId="{E8F65E37-9F7E-4F45-B757-2C0544756A63}" type="presParOf" srcId="{0848D355-55C6-473E-9A77-D516FF795767}" destId="{5E3F8334-EAFB-4A8E-98DE-21F48D53D531}" srcOrd="18" destOrd="0" presId="urn:microsoft.com/office/officeart/2011/layout/CircleProcess"/>
    <dgm:cxn modelId="{3D012467-5D10-4A3C-8112-C72B70EB21A8}" type="presParOf" srcId="{0848D355-55C6-473E-9A77-D516FF795767}" destId="{CA80406B-20E3-47E3-AC7A-A636D924146C}" srcOrd="19" destOrd="0" presId="urn:microsoft.com/office/officeart/2011/layout/Circle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5931549-4994-45D3-9D98-53469CEECB91}" type="doc">
      <dgm:prSet loTypeId="urn:microsoft.com/office/officeart/2005/8/layout/default" loCatId="list" qsTypeId="urn:microsoft.com/office/officeart/2005/8/quickstyle/3d2" qsCatId="3D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4F3BC90B-CD2E-4C44-9F12-DE9531C61E76}">
      <dgm:prSet phldrT="[Text]"/>
      <dgm:spPr/>
      <dgm:t>
        <a:bodyPr/>
        <a:lstStyle/>
        <a:p>
          <a:r>
            <a:rPr lang="en-US" dirty="0" smtClean="0"/>
            <a:t>Almost 90% of all people live north of the equator.</a:t>
          </a:r>
          <a:endParaRPr lang="en-US" dirty="0"/>
        </a:p>
      </dgm:t>
    </dgm:pt>
    <dgm:pt modelId="{59F6FD4C-F672-4565-A1D6-588760D01AC8}" type="parTrans" cxnId="{F5A1A7DA-9A92-4B98-8822-E26B1F947A2D}">
      <dgm:prSet/>
      <dgm:spPr/>
      <dgm:t>
        <a:bodyPr/>
        <a:lstStyle/>
        <a:p>
          <a:endParaRPr lang="en-US"/>
        </a:p>
      </dgm:t>
    </dgm:pt>
    <dgm:pt modelId="{55B49E6C-627E-493F-AC8D-9A08C71C0AFA}" type="sibTrans" cxnId="{F5A1A7DA-9A92-4B98-8822-E26B1F947A2D}">
      <dgm:prSet/>
      <dgm:spPr/>
      <dgm:t>
        <a:bodyPr/>
        <a:lstStyle/>
        <a:p>
          <a:endParaRPr lang="en-US"/>
        </a:p>
      </dgm:t>
    </dgm:pt>
    <dgm:pt modelId="{9EB1BB83-AB2B-4286-BEB8-F965A106FB60}">
      <dgm:prSet phldrT="[Text]"/>
      <dgm:spPr/>
      <dgm:t>
        <a:bodyPr/>
        <a:lstStyle/>
        <a:p>
          <a:r>
            <a:rPr lang="en-US" dirty="0" smtClean="0"/>
            <a:t>Most people live in areas close to sea level.</a:t>
          </a:r>
          <a:endParaRPr lang="en-US" dirty="0"/>
        </a:p>
      </dgm:t>
    </dgm:pt>
    <dgm:pt modelId="{D6975F8D-F62D-4A57-A703-C1406A7954BB}" type="parTrans" cxnId="{643BEB61-A52B-411B-8DDC-FC9AD9EAAFD8}">
      <dgm:prSet/>
      <dgm:spPr/>
      <dgm:t>
        <a:bodyPr/>
        <a:lstStyle/>
        <a:p>
          <a:endParaRPr lang="en-US"/>
        </a:p>
      </dgm:t>
    </dgm:pt>
    <dgm:pt modelId="{78A91DDD-6557-46F2-A41C-8431CBE6FE06}" type="sibTrans" cxnId="{643BEB61-A52B-411B-8DDC-FC9AD9EAAFD8}">
      <dgm:prSet/>
      <dgm:spPr/>
      <dgm:t>
        <a:bodyPr/>
        <a:lstStyle/>
        <a:p>
          <a:endParaRPr lang="en-US"/>
        </a:p>
      </dgm:t>
    </dgm:pt>
    <dgm:pt modelId="{C36A3DDC-CC13-4206-8AF6-DD06028D8A80}">
      <dgm:prSet phldrT="[Text]"/>
      <dgm:spPr/>
      <dgm:t>
        <a:bodyPr/>
        <a:lstStyle/>
        <a:p>
          <a:r>
            <a:rPr lang="en-US" dirty="0" smtClean="0"/>
            <a:t>About two-thirds of world population is concentrated within 300 miles of the ocean.</a:t>
          </a:r>
          <a:endParaRPr lang="en-US" dirty="0"/>
        </a:p>
      </dgm:t>
    </dgm:pt>
    <dgm:pt modelId="{0C94FB73-B8CF-45FF-9DF5-691A0E45A4A1}" type="parTrans" cxnId="{F38D9A78-A9E6-4F1A-9A45-D039754C987B}">
      <dgm:prSet/>
      <dgm:spPr/>
      <dgm:t>
        <a:bodyPr/>
        <a:lstStyle/>
        <a:p>
          <a:endParaRPr lang="en-US"/>
        </a:p>
      </dgm:t>
    </dgm:pt>
    <dgm:pt modelId="{6CAF25D8-8960-424E-9C85-7E8C57D6DF72}" type="sibTrans" cxnId="{F38D9A78-A9E6-4F1A-9A45-D039754C987B}">
      <dgm:prSet/>
      <dgm:spPr/>
      <dgm:t>
        <a:bodyPr/>
        <a:lstStyle/>
        <a:p>
          <a:endParaRPr lang="en-US"/>
        </a:p>
      </dgm:t>
    </dgm:pt>
    <dgm:pt modelId="{FB96486E-3E9A-4F47-8E13-8F8764B4A5A0}">
      <dgm:prSet/>
      <dgm:spPr/>
      <dgm:t>
        <a:bodyPr/>
        <a:lstStyle/>
        <a:p>
          <a:r>
            <a:rPr lang="en-US" dirty="0" smtClean="0"/>
            <a:t>More than half of all people live on about 5% of the land, and almost nine-tenths on less than 20%.</a:t>
          </a:r>
          <a:endParaRPr lang="en-US" dirty="0"/>
        </a:p>
      </dgm:t>
    </dgm:pt>
    <dgm:pt modelId="{9EB99ACC-99F5-40E3-B617-15BCC5A0DC38}" type="parTrans" cxnId="{7F89A43F-CAD4-49B3-964E-469263F92333}">
      <dgm:prSet/>
      <dgm:spPr/>
      <dgm:t>
        <a:bodyPr/>
        <a:lstStyle/>
        <a:p>
          <a:endParaRPr lang="en-US"/>
        </a:p>
      </dgm:t>
    </dgm:pt>
    <dgm:pt modelId="{30C2E1F9-90D3-40A9-AD07-215F13AE38B8}" type="sibTrans" cxnId="{7F89A43F-CAD4-49B3-964E-469263F92333}">
      <dgm:prSet/>
      <dgm:spPr/>
      <dgm:t>
        <a:bodyPr/>
        <a:lstStyle/>
        <a:p>
          <a:endParaRPr lang="en-US"/>
        </a:p>
      </dgm:t>
    </dgm:pt>
    <dgm:pt modelId="{DC200714-A20C-4F54-97CA-F39228A78806}" type="pres">
      <dgm:prSet presAssocID="{85931549-4994-45D3-9D98-53469CEECB91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1E81B4B-97F0-4280-A0FD-F9FA6F0F8F98}" type="pres">
      <dgm:prSet presAssocID="{4F3BC90B-CD2E-4C44-9F12-DE9531C61E76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58CE547-B9A5-4B2D-AD01-ACD2607BB37E}" type="pres">
      <dgm:prSet presAssocID="{55B49E6C-627E-493F-AC8D-9A08C71C0AFA}" presName="sibTrans" presStyleCnt="0"/>
      <dgm:spPr/>
    </dgm:pt>
    <dgm:pt modelId="{8FEA17F1-E567-46E0-ABBE-17B5D3D00820}" type="pres">
      <dgm:prSet presAssocID="{FB96486E-3E9A-4F47-8E13-8F8764B4A5A0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D566AF1-B04C-4E1B-897F-F3B57916F41F}" type="pres">
      <dgm:prSet presAssocID="{30C2E1F9-90D3-40A9-AD07-215F13AE38B8}" presName="sibTrans" presStyleCnt="0"/>
      <dgm:spPr/>
    </dgm:pt>
    <dgm:pt modelId="{BD10A275-4E8C-4DD9-8EA8-2966943262E0}" type="pres">
      <dgm:prSet presAssocID="{9EB1BB83-AB2B-4286-BEB8-F965A106FB60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BC4AA70-9731-4409-8965-33EA8C3CA7AE}" type="pres">
      <dgm:prSet presAssocID="{78A91DDD-6557-46F2-A41C-8431CBE6FE06}" presName="sibTrans" presStyleCnt="0"/>
      <dgm:spPr/>
    </dgm:pt>
    <dgm:pt modelId="{62215A25-10D4-4CB3-9E30-57BD92955B9A}" type="pres">
      <dgm:prSet presAssocID="{C36A3DDC-CC13-4206-8AF6-DD06028D8A80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43BEB61-A52B-411B-8DDC-FC9AD9EAAFD8}" srcId="{85931549-4994-45D3-9D98-53469CEECB91}" destId="{9EB1BB83-AB2B-4286-BEB8-F965A106FB60}" srcOrd="2" destOrd="0" parTransId="{D6975F8D-F62D-4A57-A703-C1406A7954BB}" sibTransId="{78A91DDD-6557-46F2-A41C-8431CBE6FE06}"/>
    <dgm:cxn modelId="{D6CE7695-9145-4213-B2B3-D35F31D3DB8A}" type="presOf" srcId="{C36A3DDC-CC13-4206-8AF6-DD06028D8A80}" destId="{62215A25-10D4-4CB3-9E30-57BD92955B9A}" srcOrd="0" destOrd="0" presId="urn:microsoft.com/office/officeart/2005/8/layout/default"/>
    <dgm:cxn modelId="{8121A889-7286-4778-8BC1-035493C8373D}" type="presOf" srcId="{85931549-4994-45D3-9D98-53469CEECB91}" destId="{DC200714-A20C-4F54-97CA-F39228A78806}" srcOrd="0" destOrd="0" presId="urn:microsoft.com/office/officeart/2005/8/layout/default"/>
    <dgm:cxn modelId="{F38D9A78-A9E6-4F1A-9A45-D039754C987B}" srcId="{85931549-4994-45D3-9D98-53469CEECB91}" destId="{C36A3DDC-CC13-4206-8AF6-DD06028D8A80}" srcOrd="3" destOrd="0" parTransId="{0C94FB73-B8CF-45FF-9DF5-691A0E45A4A1}" sibTransId="{6CAF25D8-8960-424E-9C85-7E8C57D6DF72}"/>
    <dgm:cxn modelId="{86BFB7E2-D5BB-42B2-BBDC-8C1934433D87}" type="presOf" srcId="{4F3BC90B-CD2E-4C44-9F12-DE9531C61E76}" destId="{F1E81B4B-97F0-4280-A0FD-F9FA6F0F8F98}" srcOrd="0" destOrd="0" presId="urn:microsoft.com/office/officeart/2005/8/layout/default"/>
    <dgm:cxn modelId="{A7E4767E-DE9A-42E2-BFB7-30C430164BAC}" type="presOf" srcId="{FB96486E-3E9A-4F47-8E13-8F8764B4A5A0}" destId="{8FEA17F1-E567-46E0-ABBE-17B5D3D00820}" srcOrd="0" destOrd="0" presId="urn:microsoft.com/office/officeart/2005/8/layout/default"/>
    <dgm:cxn modelId="{F5A1A7DA-9A92-4B98-8822-E26B1F947A2D}" srcId="{85931549-4994-45D3-9D98-53469CEECB91}" destId="{4F3BC90B-CD2E-4C44-9F12-DE9531C61E76}" srcOrd="0" destOrd="0" parTransId="{59F6FD4C-F672-4565-A1D6-588760D01AC8}" sibTransId="{55B49E6C-627E-493F-AC8D-9A08C71C0AFA}"/>
    <dgm:cxn modelId="{7B7E109C-F883-471E-B0D7-C801DDA4EA05}" type="presOf" srcId="{9EB1BB83-AB2B-4286-BEB8-F965A106FB60}" destId="{BD10A275-4E8C-4DD9-8EA8-2966943262E0}" srcOrd="0" destOrd="0" presId="urn:microsoft.com/office/officeart/2005/8/layout/default"/>
    <dgm:cxn modelId="{7F89A43F-CAD4-49B3-964E-469263F92333}" srcId="{85931549-4994-45D3-9D98-53469CEECB91}" destId="{FB96486E-3E9A-4F47-8E13-8F8764B4A5A0}" srcOrd="1" destOrd="0" parTransId="{9EB99ACC-99F5-40E3-B617-15BCC5A0DC38}" sibTransId="{30C2E1F9-90D3-40A9-AD07-215F13AE38B8}"/>
    <dgm:cxn modelId="{32372C1E-3DC3-4FC8-8B7F-D2929EEE7819}" type="presParOf" srcId="{DC200714-A20C-4F54-97CA-F39228A78806}" destId="{F1E81B4B-97F0-4280-A0FD-F9FA6F0F8F98}" srcOrd="0" destOrd="0" presId="urn:microsoft.com/office/officeart/2005/8/layout/default"/>
    <dgm:cxn modelId="{E3A9D902-2A41-43A9-A284-B8327BBF535C}" type="presParOf" srcId="{DC200714-A20C-4F54-97CA-F39228A78806}" destId="{758CE547-B9A5-4B2D-AD01-ACD2607BB37E}" srcOrd="1" destOrd="0" presId="urn:microsoft.com/office/officeart/2005/8/layout/default"/>
    <dgm:cxn modelId="{F8EA3D32-F4FF-49F3-803D-0A355A54BFDD}" type="presParOf" srcId="{DC200714-A20C-4F54-97CA-F39228A78806}" destId="{8FEA17F1-E567-46E0-ABBE-17B5D3D00820}" srcOrd="2" destOrd="0" presId="urn:microsoft.com/office/officeart/2005/8/layout/default"/>
    <dgm:cxn modelId="{18D4B5AA-99B4-4A36-B6C3-C5D7869048DD}" type="presParOf" srcId="{DC200714-A20C-4F54-97CA-F39228A78806}" destId="{BD566AF1-B04C-4E1B-897F-F3B57916F41F}" srcOrd="3" destOrd="0" presId="urn:microsoft.com/office/officeart/2005/8/layout/default"/>
    <dgm:cxn modelId="{5BA95188-8CEB-42F8-9D44-A90F3346E86C}" type="presParOf" srcId="{DC200714-A20C-4F54-97CA-F39228A78806}" destId="{BD10A275-4E8C-4DD9-8EA8-2966943262E0}" srcOrd="4" destOrd="0" presId="urn:microsoft.com/office/officeart/2005/8/layout/default"/>
    <dgm:cxn modelId="{97D1251F-7E48-478F-AF68-B904FD77CB3F}" type="presParOf" srcId="{DC200714-A20C-4F54-97CA-F39228A78806}" destId="{2BC4AA70-9731-4409-8965-33EA8C3CA7AE}" srcOrd="5" destOrd="0" presId="urn:microsoft.com/office/officeart/2005/8/layout/default"/>
    <dgm:cxn modelId="{DE011A52-8FA2-44ED-932A-B3F10721F4A7}" type="presParOf" srcId="{DC200714-A20C-4F54-97CA-F39228A78806}" destId="{62215A25-10D4-4CB3-9E30-57BD92955B9A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3EC0652-2E17-4DB7-B1B8-985896426707}" type="doc">
      <dgm:prSet loTypeId="urn:microsoft.com/office/officeart/2005/8/layout/list1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19D76853-BA4F-403B-9320-EE29E9713479}">
      <dgm:prSet phldrT="[Text]"/>
      <dgm:spPr/>
      <dgm:t>
        <a:bodyPr/>
        <a:lstStyle/>
        <a:p>
          <a:r>
            <a:rPr lang="en-US" dirty="0" smtClean="0">
              <a:latin typeface="Britannic Bold" pitchFamily="34" charset="0"/>
            </a:rPr>
            <a:t>Arithmetic Density</a:t>
          </a:r>
          <a:endParaRPr lang="en-US" dirty="0">
            <a:latin typeface="Britannic Bold" pitchFamily="34" charset="0"/>
          </a:endParaRPr>
        </a:p>
      </dgm:t>
    </dgm:pt>
    <dgm:pt modelId="{BC4128CF-4BC5-4CF8-BFF7-E27F74CA5947}" type="parTrans" cxnId="{ECA05931-3149-4B85-90FB-52B8925B6DC0}">
      <dgm:prSet/>
      <dgm:spPr/>
      <dgm:t>
        <a:bodyPr/>
        <a:lstStyle/>
        <a:p>
          <a:endParaRPr lang="en-US"/>
        </a:p>
      </dgm:t>
    </dgm:pt>
    <dgm:pt modelId="{ABB34CFD-2CAB-4E1B-A080-A3F390F359E9}" type="sibTrans" cxnId="{ECA05931-3149-4B85-90FB-52B8925B6DC0}">
      <dgm:prSet/>
      <dgm:spPr/>
      <dgm:t>
        <a:bodyPr/>
        <a:lstStyle/>
        <a:p>
          <a:endParaRPr lang="en-US"/>
        </a:p>
      </dgm:t>
    </dgm:pt>
    <dgm:pt modelId="{6465FCB0-95DB-467D-B12B-9907D4209BE5}">
      <dgm:prSet phldrT="[Text]"/>
      <dgm:spPr/>
      <dgm:t>
        <a:bodyPr/>
        <a:lstStyle/>
        <a:p>
          <a:r>
            <a:rPr lang="en-US" dirty="0" smtClean="0">
              <a:latin typeface="Britannic Bold" pitchFamily="34" charset="0"/>
            </a:rPr>
            <a:t>Physiological Density</a:t>
          </a:r>
          <a:endParaRPr lang="en-US" dirty="0">
            <a:latin typeface="Britannic Bold" pitchFamily="34" charset="0"/>
          </a:endParaRPr>
        </a:p>
      </dgm:t>
    </dgm:pt>
    <dgm:pt modelId="{A5EA8BF9-5958-4E26-9FF7-FCBD35D9E1BB}" type="parTrans" cxnId="{8DB74924-3B6B-40DF-81BB-3CFFBC31E692}">
      <dgm:prSet/>
      <dgm:spPr/>
      <dgm:t>
        <a:bodyPr/>
        <a:lstStyle/>
        <a:p>
          <a:endParaRPr lang="en-US"/>
        </a:p>
      </dgm:t>
    </dgm:pt>
    <dgm:pt modelId="{C51D1C0A-6C86-4677-9954-28C67383E32A}" type="sibTrans" cxnId="{8DB74924-3B6B-40DF-81BB-3CFFBC31E692}">
      <dgm:prSet/>
      <dgm:spPr/>
      <dgm:t>
        <a:bodyPr/>
        <a:lstStyle/>
        <a:p>
          <a:endParaRPr lang="en-US"/>
        </a:p>
      </dgm:t>
    </dgm:pt>
    <dgm:pt modelId="{CBD48B08-F6E7-4457-BC69-C48774CB7387}">
      <dgm:prSet phldrT="[Text]"/>
      <dgm:spPr/>
      <dgm:t>
        <a:bodyPr/>
        <a:lstStyle/>
        <a:p>
          <a:r>
            <a:rPr lang="en-US" dirty="0" smtClean="0">
              <a:latin typeface="Britannic Bold" pitchFamily="34" charset="0"/>
            </a:rPr>
            <a:t>Agricultural Density</a:t>
          </a:r>
          <a:endParaRPr lang="en-US" dirty="0">
            <a:latin typeface="Britannic Bold" pitchFamily="34" charset="0"/>
          </a:endParaRPr>
        </a:p>
      </dgm:t>
    </dgm:pt>
    <dgm:pt modelId="{53BEE82F-DBC8-40D7-9F43-38D1FCBBDC86}" type="parTrans" cxnId="{74DD4A95-E244-4182-839A-71FA60E647A1}">
      <dgm:prSet/>
      <dgm:spPr/>
      <dgm:t>
        <a:bodyPr/>
        <a:lstStyle/>
        <a:p>
          <a:endParaRPr lang="en-US"/>
        </a:p>
      </dgm:t>
    </dgm:pt>
    <dgm:pt modelId="{B57E22B1-AB05-4483-8F6A-F252FB5ACD34}" type="sibTrans" cxnId="{74DD4A95-E244-4182-839A-71FA60E647A1}">
      <dgm:prSet/>
      <dgm:spPr/>
      <dgm:t>
        <a:bodyPr/>
        <a:lstStyle/>
        <a:p>
          <a:endParaRPr lang="en-US"/>
        </a:p>
      </dgm:t>
    </dgm:pt>
    <dgm:pt modelId="{BFF5F1A6-376C-47F3-844D-540311A150C0}">
      <dgm:prSet phldrT="[Text]"/>
      <dgm:spPr/>
      <dgm:t>
        <a:bodyPr/>
        <a:lstStyle/>
        <a:p>
          <a:r>
            <a:rPr lang="en-US" dirty="0" smtClean="0"/>
            <a:t>The total number of people in an area.</a:t>
          </a:r>
          <a:endParaRPr lang="en-US" dirty="0"/>
        </a:p>
      </dgm:t>
    </dgm:pt>
    <dgm:pt modelId="{87AFA8AE-86D4-4A8D-9856-6C66BB8875E8}" type="parTrans" cxnId="{D571E2BD-17EE-4B03-9426-250EA4407CE4}">
      <dgm:prSet/>
      <dgm:spPr/>
      <dgm:t>
        <a:bodyPr/>
        <a:lstStyle/>
        <a:p>
          <a:endParaRPr lang="en-US"/>
        </a:p>
      </dgm:t>
    </dgm:pt>
    <dgm:pt modelId="{D09DAE4F-7DBE-4743-8DCB-D1D1024A3DB8}" type="sibTrans" cxnId="{D571E2BD-17EE-4B03-9426-250EA4407CE4}">
      <dgm:prSet/>
      <dgm:spPr/>
      <dgm:t>
        <a:bodyPr/>
        <a:lstStyle/>
        <a:p>
          <a:endParaRPr lang="en-US"/>
        </a:p>
      </dgm:t>
    </dgm:pt>
    <dgm:pt modelId="{25A92BD9-56F7-4C2E-9BB0-26CA7C32B8E7}">
      <dgm:prSet phldrT="[Text]"/>
      <dgm:spPr/>
      <dgm:t>
        <a:bodyPr/>
        <a:lstStyle/>
        <a:p>
          <a:r>
            <a:rPr lang="en-US" dirty="0" smtClean="0"/>
            <a:t>Population divided by Land Area</a:t>
          </a:r>
          <a:endParaRPr lang="en-US" dirty="0"/>
        </a:p>
      </dgm:t>
    </dgm:pt>
    <dgm:pt modelId="{5917D180-3103-4C3F-81AD-3D3163A98061}" type="parTrans" cxnId="{A7CD76DC-7B23-49F7-A4C2-D0F5B88DF409}">
      <dgm:prSet/>
      <dgm:spPr/>
      <dgm:t>
        <a:bodyPr/>
        <a:lstStyle/>
        <a:p>
          <a:endParaRPr lang="en-US"/>
        </a:p>
      </dgm:t>
    </dgm:pt>
    <dgm:pt modelId="{0BA44371-AE01-4181-B7E3-CC92579C3B2A}" type="sibTrans" cxnId="{A7CD76DC-7B23-49F7-A4C2-D0F5B88DF409}">
      <dgm:prSet/>
      <dgm:spPr/>
      <dgm:t>
        <a:bodyPr/>
        <a:lstStyle/>
        <a:p>
          <a:endParaRPr lang="en-US"/>
        </a:p>
      </dgm:t>
    </dgm:pt>
    <dgm:pt modelId="{B39E633E-9E9C-4B64-B348-790CB05B597E}">
      <dgm:prSet phldrT="[Text]"/>
      <dgm:spPr/>
      <dgm:t>
        <a:bodyPr/>
        <a:lstStyle/>
        <a:p>
          <a:r>
            <a:rPr lang="en-US" dirty="0" smtClean="0"/>
            <a:t>The number of people supported by a unit area of arable land.</a:t>
          </a:r>
          <a:endParaRPr lang="en-US" dirty="0"/>
        </a:p>
      </dgm:t>
    </dgm:pt>
    <dgm:pt modelId="{B4FC639C-D416-4013-90ED-C1C1D3E3683B}" type="parTrans" cxnId="{11D85723-AF8B-4C55-97E2-2447EE4B25B8}">
      <dgm:prSet/>
      <dgm:spPr/>
      <dgm:t>
        <a:bodyPr/>
        <a:lstStyle/>
        <a:p>
          <a:endParaRPr lang="en-US"/>
        </a:p>
      </dgm:t>
    </dgm:pt>
    <dgm:pt modelId="{D8EBA7AD-33AF-4115-9C8E-0E3793DD1CAA}" type="sibTrans" cxnId="{11D85723-AF8B-4C55-97E2-2447EE4B25B8}">
      <dgm:prSet/>
      <dgm:spPr/>
      <dgm:t>
        <a:bodyPr/>
        <a:lstStyle/>
        <a:p>
          <a:endParaRPr lang="en-US"/>
        </a:p>
      </dgm:t>
    </dgm:pt>
    <dgm:pt modelId="{0F36A5C5-B9F3-47A3-8406-847ED545A96D}">
      <dgm:prSet phldrT="[Text]"/>
      <dgm:spPr/>
      <dgm:t>
        <a:bodyPr/>
        <a:lstStyle/>
        <a:p>
          <a:r>
            <a:rPr lang="en-US" dirty="0" smtClean="0"/>
            <a:t>Provides insights into the relationship between the size of a population and the availability of resources in a region. </a:t>
          </a:r>
          <a:endParaRPr lang="en-US" dirty="0"/>
        </a:p>
      </dgm:t>
    </dgm:pt>
    <dgm:pt modelId="{47E2A5B3-9866-4952-A300-C3B50AF800F7}" type="parTrans" cxnId="{8996529A-BBDB-43A3-9EC5-ED5F7168A320}">
      <dgm:prSet/>
      <dgm:spPr/>
      <dgm:t>
        <a:bodyPr/>
        <a:lstStyle/>
        <a:p>
          <a:endParaRPr lang="en-US"/>
        </a:p>
      </dgm:t>
    </dgm:pt>
    <dgm:pt modelId="{D5E6EAB2-7B3E-42D8-A9EC-7C2B786C479A}" type="sibTrans" cxnId="{8996529A-BBDB-43A3-9EC5-ED5F7168A320}">
      <dgm:prSet/>
      <dgm:spPr/>
      <dgm:t>
        <a:bodyPr/>
        <a:lstStyle/>
        <a:p>
          <a:endParaRPr lang="en-US"/>
        </a:p>
      </dgm:t>
    </dgm:pt>
    <dgm:pt modelId="{CF6B2318-1EA3-4458-BEF9-492D07262D48}">
      <dgm:prSet phldrT="[Text]"/>
      <dgm:spPr/>
      <dgm:t>
        <a:bodyPr/>
        <a:lstStyle/>
        <a:p>
          <a:r>
            <a:rPr lang="en-US" dirty="0" smtClean="0"/>
            <a:t>The ratio of the number of farmers to the amount of arable land.</a:t>
          </a:r>
          <a:endParaRPr lang="en-US" dirty="0"/>
        </a:p>
      </dgm:t>
    </dgm:pt>
    <dgm:pt modelId="{8558A8A3-46B5-4A82-B0E3-2754D051A045}" type="parTrans" cxnId="{04CBBE6D-FC70-41CE-AAB8-89CDDC7CAF4F}">
      <dgm:prSet/>
      <dgm:spPr/>
      <dgm:t>
        <a:bodyPr/>
        <a:lstStyle/>
        <a:p>
          <a:endParaRPr lang="en-US"/>
        </a:p>
      </dgm:t>
    </dgm:pt>
    <dgm:pt modelId="{021AC9D0-B09E-4121-8C75-2EC850547D36}" type="sibTrans" cxnId="{04CBBE6D-FC70-41CE-AAB8-89CDDC7CAF4F}">
      <dgm:prSet/>
      <dgm:spPr/>
      <dgm:t>
        <a:bodyPr/>
        <a:lstStyle/>
        <a:p>
          <a:endParaRPr lang="en-US"/>
        </a:p>
      </dgm:t>
    </dgm:pt>
    <dgm:pt modelId="{4CDC5788-5B10-4B73-8F8C-DC0B9F2C9DF3}" type="pres">
      <dgm:prSet presAssocID="{63EC0652-2E17-4DB7-B1B8-985896426707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AAE4278-7426-45CF-BCD8-70BF04D6BA86}" type="pres">
      <dgm:prSet presAssocID="{19D76853-BA4F-403B-9320-EE29E9713479}" presName="parentLin" presStyleCnt="0"/>
      <dgm:spPr/>
    </dgm:pt>
    <dgm:pt modelId="{F96F0BC3-106E-4C22-BC8A-3DC2AB3FE852}" type="pres">
      <dgm:prSet presAssocID="{19D76853-BA4F-403B-9320-EE29E9713479}" presName="parentLeftMargin" presStyleLbl="node1" presStyleIdx="0" presStyleCnt="3"/>
      <dgm:spPr/>
      <dgm:t>
        <a:bodyPr/>
        <a:lstStyle/>
        <a:p>
          <a:endParaRPr lang="en-US"/>
        </a:p>
      </dgm:t>
    </dgm:pt>
    <dgm:pt modelId="{EB72F2E9-73D6-4B87-8C76-AF1D7E74BEE8}" type="pres">
      <dgm:prSet presAssocID="{19D76853-BA4F-403B-9320-EE29E9713479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9422D60-E082-456D-B6E5-8DFC74F13C49}" type="pres">
      <dgm:prSet presAssocID="{19D76853-BA4F-403B-9320-EE29E9713479}" presName="negativeSpace" presStyleCnt="0"/>
      <dgm:spPr/>
    </dgm:pt>
    <dgm:pt modelId="{99B461A3-4BB7-4852-85A9-3810B1C44AF7}" type="pres">
      <dgm:prSet presAssocID="{19D76853-BA4F-403B-9320-EE29E9713479}" presName="childText" presStyleLbl="conFgAcc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0B7BDF8-D29D-4EC9-8386-CA138F675E7F}" type="pres">
      <dgm:prSet presAssocID="{ABB34CFD-2CAB-4E1B-A080-A3F390F359E9}" presName="spaceBetweenRectangles" presStyleCnt="0"/>
      <dgm:spPr/>
    </dgm:pt>
    <dgm:pt modelId="{2A1FC5DB-1073-435E-9CA2-D8D41771855C}" type="pres">
      <dgm:prSet presAssocID="{6465FCB0-95DB-467D-B12B-9907D4209BE5}" presName="parentLin" presStyleCnt="0"/>
      <dgm:spPr/>
    </dgm:pt>
    <dgm:pt modelId="{256A2C11-2405-45B0-B1D7-5F14FBBB7318}" type="pres">
      <dgm:prSet presAssocID="{6465FCB0-95DB-467D-B12B-9907D4209BE5}" presName="parentLeftMargin" presStyleLbl="node1" presStyleIdx="0" presStyleCnt="3"/>
      <dgm:spPr/>
      <dgm:t>
        <a:bodyPr/>
        <a:lstStyle/>
        <a:p>
          <a:endParaRPr lang="en-US"/>
        </a:p>
      </dgm:t>
    </dgm:pt>
    <dgm:pt modelId="{271271EE-B653-440F-BD60-AB298D6C7B83}" type="pres">
      <dgm:prSet presAssocID="{6465FCB0-95DB-467D-B12B-9907D4209BE5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4D2703E-A041-4830-95FD-B6D00F6F2D89}" type="pres">
      <dgm:prSet presAssocID="{6465FCB0-95DB-467D-B12B-9907D4209BE5}" presName="negativeSpace" presStyleCnt="0"/>
      <dgm:spPr/>
    </dgm:pt>
    <dgm:pt modelId="{597539DF-A934-46BB-9EDA-2D3D3034F42D}" type="pres">
      <dgm:prSet presAssocID="{6465FCB0-95DB-467D-B12B-9907D4209BE5}" presName="childText" presStyleLbl="conFgAcc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D5C6FF4-33B6-4390-846B-33C1DFA71869}" type="pres">
      <dgm:prSet presAssocID="{C51D1C0A-6C86-4677-9954-28C67383E32A}" presName="spaceBetweenRectangles" presStyleCnt="0"/>
      <dgm:spPr/>
    </dgm:pt>
    <dgm:pt modelId="{9DE7E1AF-2D8A-498C-92DC-4B4EAE1BFBF5}" type="pres">
      <dgm:prSet presAssocID="{CBD48B08-F6E7-4457-BC69-C48774CB7387}" presName="parentLin" presStyleCnt="0"/>
      <dgm:spPr/>
    </dgm:pt>
    <dgm:pt modelId="{6EE7C793-11B3-4276-B9E3-EF66A6AA0128}" type="pres">
      <dgm:prSet presAssocID="{CBD48B08-F6E7-4457-BC69-C48774CB7387}" presName="parentLeftMargin" presStyleLbl="node1" presStyleIdx="1" presStyleCnt="3"/>
      <dgm:spPr/>
      <dgm:t>
        <a:bodyPr/>
        <a:lstStyle/>
        <a:p>
          <a:endParaRPr lang="en-US"/>
        </a:p>
      </dgm:t>
    </dgm:pt>
    <dgm:pt modelId="{27E4F133-6F69-40BD-BCF8-7537C434E491}" type="pres">
      <dgm:prSet presAssocID="{CBD48B08-F6E7-4457-BC69-C48774CB7387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D2F9F39-DE46-49BF-A722-E6715ED0A83F}" type="pres">
      <dgm:prSet presAssocID="{CBD48B08-F6E7-4457-BC69-C48774CB7387}" presName="negativeSpace" presStyleCnt="0"/>
      <dgm:spPr/>
    </dgm:pt>
    <dgm:pt modelId="{29341B08-412F-4ED6-B33B-7C938BE62F66}" type="pres">
      <dgm:prSet presAssocID="{CBD48B08-F6E7-4457-BC69-C48774CB7387}" presName="childText" presStyleLbl="conFgAcc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4DD4A95-E244-4182-839A-71FA60E647A1}" srcId="{63EC0652-2E17-4DB7-B1B8-985896426707}" destId="{CBD48B08-F6E7-4457-BC69-C48774CB7387}" srcOrd="2" destOrd="0" parTransId="{53BEE82F-DBC8-40D7-9F43-38D1FCBBDC86}" sibTransId="{B57E22B1-AB05-4483-8F6A-F252FB5ACD34}"/>
    <dgm:cxn modelId="{A70CABAE-941B-4886-8E17-0CF8425ABCFA}" type="presOf" srcId="{0F36A5C5-B9F3-47A3-8406-847ED545A96D}" destId="{597539DF-A934-46BB-9EDA-2D3D3034F42D}" srcOrd="0" destOrd="1" presId="urn:microsoft.com/office/officeart/2005/8/layout/list1"/>
    <dgm:cxn modelId="{548C98D2-3ACF-4D85-8C83-B5C312BF0C9D}" type="presOf" srcId="{6465FCB0-95DB-467D-B12B-9907D4209BE5}" destId="{256A2C11-2405-45B0-B1D7-5F14FBBB7318}" srcOrd="0" destOrd="0" presId="urn:microsoft.com/office/officeart/2005/8/layout/list1"/>
    <dgm:cxn modelId="{8DB74924-3B6B-40DF-81BB-3CFFBC31E692}" srcId="{63EC0652-2E17-4DB7-B1B8-985896426707}" destId="{6465FCB0-95DB-467D-B12B-9907D4209BE5}" srcOrd="1" destOrd="0" parTransId="{A5EA8BF9-5958-4E26-9FF7-FCBD35D9E1BB}" sibTransId="{C51D1C0A-6C86-4677-9954-28C67383E32A}"/>
    <dgm:cxn modelId="{8996529A-BBDB-43A3-9EC5-ED5F7168A320}" srcId="{6465FCB0-95DB-467D-B12B-9907D4209BE5}" destId="{0F36A5C5-B9F3-47A3-8406-847ED545A96D}" srcOrd="1" destOrd="0" parTransId="{47E2A5B3-9866-4952-A300-C3B50AF800F7}" sibTransId="{D5E6EAB2-7B3E-42D8-A9EC-7C2B786C479A}"/>
    <dgm:cxn modelId="{FE615799-4BB7-4718-AC0B-75951E2D8614}" type="presOf" srcId="{19D76853-BA4F-403B-9320-EE29E9713479}" destId="{EB72F2E9-73D6-4B87-8C76-AF1D7E74BEE8}" srcOrd="1" destOrd="0" presId="urn:microsoft.com/office/officeart/2005/8/layout/list1"/>
    <dgm:cxn modelId="{3A1C7529-8212-43CB-9746-BF0950574B63}" type="presOf" srcId="{BFF5F1A6-376C-47F3-844D-540311A150C0}" destId="{99B461A3-4BB7-4852-85A9-3810B1C44AF7}" srcOrd="0" destOrd="0" presId="urn:microsoft.com/office/officeart/2005/8/layout/list1"/>
    <dgm:cxn modelId="{D9927EAB-71F9-445A-8AA4-224EFE4956A8}" type="presOf" srcId="{B39E633E-9E9C-4B64-B348-790CB05B597E}" destId="{597539DF-A934-46BB-9EDA-2D3D3034F42D}" srcOrd="0" destOrd="0" presId="urn:microsoft.com/office/officeart/2005/8/layout/list1"/>
    <dgm:cxn modelId="{C17AB361-CDC6-4E55-9E2D-E8E890E1D317}" type="presOf" srcId="{6465FCB0-95DB-467D-B12B-9907D4209BE5}" destId="{271271EE-B653-440F-BD60-AB298D6C7B83}" srcOrd="1" destOrd="0" presId="urn:microsoft.com/office/officeart/2005/8/layout/list1"/>
    <dgm:cxn modelId="{6A0FF15B-DD81-40B8-A6C1-BA99E8D48A1F}" type="presOf" srcId="{63EC0652-2E17-4DB7-B1B8-985896426707}" destId="{4CDC5788-5B10-4B73-8F8C-DC0B9F2C9DF3}" srcOrd="0" destOrd="0" presId="urn:microsoft.com/office/officeart/2005/8/layout/list1"/>
    <dgm:cxn modelId="{8DBE9630-5132-4803-9964-C57C1AEB9097}" type="presOf" srcId="{CF6B2318-1EA3-4458-BEF9-492D07262D48}" destId="{29341B08-412F-4ED6-B33B-7C938BE62F66}" srcOrd="0" destOrd="0" presId="urn:microsoft.com/office/officeart/2005/8/layout/list1"/>
    <dgm:cxn modelId="{A7CD76DC-7B23-49F7-A4C2-D0F5B88DF409}" srcId="{19D76853-BA4F-403B-9320-EE29E9713479}" destId="{25A92BD9-56F7-4C2E-9BB0-26CA7C32B8E7}" srcOrd="1" destOrd="0" parTransId="{5917D180-3103-4C3F-81AD-3D3163A98061}" sibTransId="{0BA44371-AE01-4181-B7E3-CC92579C3B2A}"/>
    <dgm:cxn modelId="{11D85723-AF8B-4C55-97E2-2447EE4B25B8}" srcId="{6465FCB0-95DB-467D-B12B-9907D4209BE5}" destId="{B39E633E-9E9C-4B64-B348-790CB05B597E}" srcOrd="0" destOrd="0" parTransId="{B4FC639C-D416-4013-90ED-C1C1D3E3683B}" sibTransId="{D8EBA7AD-33AF-4115-9C8E-0E3793DD1CAA}"/>
    <dgm:cxn modelId="{C6F4E6EE-3D01-4B2C-9A72-1A736F8E6B7E}" type="presOf" srcId="{CBD48B08-F6E7-4457-BC69-C48774CB7387}" destId="{27E4F133-6F69-40BD-BCF8-7537C434E491}" srcOrd="1" destOrd="0" presId="urn:microsoft.com/office/officeart/2005/8/layout/list1"/>
    <dgm:cxn modelId="{E9A317D7-8179-4A12-8277-AABA80A61880}" type="presOf" srcId="{CBD48B08-F6E7-4457-BC69-C48774CB7387}" destId="{6EE7C793-11B3-4276-B9E3-EF66A6AA0128}" srcOrd="0" destOrd="0" presId="urn:microsoft.com/office/officeart/2005/8/layout/list1"/>
    <dgm:cxn modelId="{D571E2BD-17EE-4B03-9426-250EA4407CE4}" srcId="{19D76853-BA4F-403B-9320-EE29E9713479}" destId="{BFF5F1A6-376C-47F3-844D-540311A150C0}" srcOrd="0" destOrd="0" parTransId="{87AFA8AE-86D4-4A8D-9856-6C66BB8875E8}" sibTransId="{D09DAE4F-7DBE-4743-8DCB-D1D1024A3DB8}"/>
    <dgm:cxn modelId="{04CBBE6D-FC70-41CE-AAB8-89CDDC7CAF4F}" srcId="{CBD48B08-F6E7-4457-BC69-C48774CB7387}" destId="{CF6B2318-1EA3-4458-BEF9-492D07262D48}" srcOrd="0" destOrd="0" parTransId="{8558A8A3-46B5-4A82-B0E3-2754D051A045}" sibTransId="{021AC9D0-B09E-4121-8C75-2EC850547D36}"/>
    <dgm:cxn modelId="{98FD1519-B7FE-47C5-B8B2-B9A6107B5513}" type="presOf" srcId="{19D76853-BA4F-403B-9320-EE29E9713479}" destId="{F96F0BC3-106E-4C22-BC8A-3DC2AB3FE852}" srcOrd="0" destOrd="0" presId="urn:microsoft.com/office/officeart/2005/8/layout/list1"/>
    <dgm:cxn modelId="{53A603D9-CEC0-487A-9EC5-C2C3620834AF}" type="presOf" srcId="{25A92BD9-56F7-4C2E-9BB0-26CA7C32B8E7}" destId="{99B461A3-4BB7-4852-85A9-3810B1C44AF7}" srcOrd="0" destOrd="1" presId="urn:microsoft.com/office/officeart/2005/8/layout/list1"/>
    <dgm:cxn modelId="{ECA05931-3149-4B85-90FB-52B8925B6DC0}" srcId="{63EC0652-2E17-4DB7-B1B8-985896426707}" destId="{19D76853-BA4F-403B-9320-EE29E9713479}" srcOrd="0" destOrd="0" parTransId="{BC4128CF-4BC5-4CF8-BFF7-E27F74CA5947}" sibTransId="{ABB34CFD-2CAB-4E1B-A080-A3F390F359E9}"/>
    <dgm:cxn modelId="{B6B16399-02A8-44D1-AE97-4850C27E4CB6}" type="presParOf" srcId="{4CDC5788-5B10-4B73-8F8C-DC0B9F2C9DF3}" destId="{7AAE4278-7426-45CF-BCD8-70BF04D6BA86}" srcOrd="0" destOrd="0" presId="urn:microsoft.com/office/officeart/2005/8/layout/list1"/>
    <dgm:cxn modelId="{15FD8FD6-3817-43F2-B9A1-2798E32E0616}" type="presParOf" srcId="{7AAE4278-7426-45CF-BCD8-70BF04D6BA86}" destId="{F96F0BC3-106E-4C22-BC8A-3DC2AB3FE852}" srcOrd="0" destOrd="0" presId="urn:microsoft.com/office/officeart/2005/8/layout/list1"/>
    <dgm:cxn modelId="{FB5AED7A-A262-475E-80D6-A3C9FD8CA4E1}" type="presParOf" srcId="{7AAE4278-7426-45CF-BCD8-70BF04D6BA86}" destId="{EB72F2E9-73D6-4B87-8C76-AF1D7E74BEE8}" srcOrd="1" destOrd="0" presId="urn:microsoft.com/office/officeart/2005/8/layout/list1"/>
    <dgm:cxn modelId="{5D713B03-3C56-4F31-9BC2-6B0A054B3A90}" type="presParOf" srcId="{4CDC5788-5B10-4B73-8F8C-DC0B9F2C9DF3}" destId="{09422D60-E082-456D-B6E5-8DFC74F13C49}" srcOrd="1" destOrd="0" presId="urn:microsoft.com/office/officeart/2005/8/layout/list1"/>
    <dgm:cxn modelId="{7C27C137-B4FA-4D3C-B632-CB5133C344B6}" type="presParOf" srcId="{4CDC5788-5B10-4B73-8F8C-DC0B9F2C9DF3}" destId="{99B461A3-4BB7-4852-85A9-3810B1C44AF7}" srcOrd="2" destOrd="0" presId="urn:microsoft.com/office/officeart/2005/8/layout/list1"/>
    <dgm:cxn modelId="{DDB028DE-B544-4C6D-A5D1-C5ACCED687CD}" type="presParOf" srcId="{4CDC5788-5B10-4B73-8F8C-DC0B9F2C9DF3}" destId="{C0B7BDF8-D29D-4EC9-8386-CA138F675E7F}" srcOrd="3" destOrd="0" presId="urn:microsoft.com/office/officeart/2005/8/layout/list1"/>
    <dgm:cxn modelId="{3FA7696C-F19F-4552-9740-03B71173A018}" type="presParOf" srcId="{4CDC5788-5B10-4B73-8F8C-DC0B9F2C9DF3}" destId="{2A1FC5DB-1073-435E-9CA2-D8D41771855C}" srcOrd="4" destOrd="0" presId="urn:microsoft.com/office/officeart/2005/8/layout/list1"/>
    <dgm:cxn modelId="{E68804B4-582B-411F-B276-3A7D0C68026A}" type="presParOf" srcId="{2A1FC5DB-1073-435E-9CA2-D8D41771855C}" destId="{256A2C11-2405-45B0-B1D7-5F14FBBB7318}" srcOrd="0" destOrd="0" presId="urn:microsoft.com/office/officeart/2005/8/layout/list1"/>
    <dgm:cxn modelId="{67EEAA94-3316-4E13-BA53-EE7781BF00C9}" type="presParOf" srcId="{2A1FC5DB-1073-435E-9CA2-D8D41771855C}" destId="{271271EE-B653-440F-BD60-AB298D6C7B83}" srcOrd="1" destOrd="0" presId="urn:microsoft.com/office/officeart/2005/8/layout/list1"/>
    <dgm:cxn modelId="{F8843D13-930F-4795-B004-8964CA808513}" type="presParOf" srcId="{4CDC5788-5B10-4B73-8F8C-DC0B9F2C9DF3}" destId="{94D2703E-A041-4830-95FD-B6D00F6F2D89}" srcOrd="5" destOrd="0" presId="urn:microsoft.com/office/officeart/2005/8/layout/list1"/>
    <dgm:cxn modelId="{789ABDE8-B8FB-49DC-A57B-4076278AB573}" type="presParOf" srcId="{4CDC5788-5B10-4B73-8F8C-DC0B9F2C9DF3}" destId="{597539DF-A934-46BB-9EDA-2D3D3034F42D}" srcOrd="6" destOrd="0" presId="urn:microsoft.com/office/officeart/2005/8/layout/list1"/>
    <dgm:cxn modelId="{2B5FB04F-976C-4722-A83D-397AD2AADB41}" type="presParOf" srcId="{4CDC5788-5B10-4B73-8F8C-DC0B9F2C9DF3}" destId="{2D5C6FF4-33B6-4390-846B-33C1DFA71869}" srcOrd="7" destOrd="0" presId="urn:microsoft.com/office/officeart/2005/8/layout/list1"/>
    <dgm:cxn modelId="{83115CF5-1C94-4D90-9053-B10248F0140A}" type="presParOf" srcId="{4CDC5788-5B10-4B73-8F8C-DC0B9F2C9DF3}" destId="{9DE7E1AF-2D8A-498C-92DC-4B4EAE1BFBF5}" srcOrd="8" destOrd="0" presId="urn:microsoft.com/office/officeart/2005/8/layout/list1"/>
    <dgm:cxn modelId="{3C3516D8-D7B9-4ED8-B4C4-6DC6D58A88E8}" type="presParOf" srcId="{9DE7E1AF-2D8A-498C-92DC-4B4EAE1BFBF5}" destId="{6EE7C793-11B3-4276-B9E3-EF66A6AA0128}" srcOrd="0" destOrd="0" presId="urn:microsoft.com/office/officeart/2005/8/layout/list1"/>
    <dgm:cxn modelId="{DFC6580E-75E3-4E94-A439-9EBC65E56421}" type="presParOf" srcId="{9DE7E1AF-2D8A-498C-92DC-4B4EAE1BFBF5}" destId="{27E4F133-6F69-40BD-BCF8-7537C434E491}" srcOrd="1" destOrd="0" presId="urn:microsoft.com/office/officeart/2005/8/layout/list1"/>
    <dgm:cxn modelId="{761FAD00-65DC-4FD9-B679-1C036BAE7FC0}" type="presParOf" srcId="{4CDC5788-5B10-4B73-8F8C-DC0B9F2C9DF3}" destId="{2D2F9F39-DE46-49BF-A722-E6715ED0A83F}" srcOrd="9" destOrd="0" presId="urn:microsoft.com/office/officeart/2005/8/layout/list1"/>
    <dgm:cxn modelId="{90C60CC6-971C-4FA2-A286-F043A28802BC}" type="presParOf" srcId="{4CDC5788-5B10-4B73-8F8C-DC0B9F2C9DF3}" destId="{29341B08-412F-4ED6-B33B-7C938BE62F66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4C4F76F8-7334-442B-AF79-C36D7B2C3CD8}" type="doc">
      <dgm:prSet loTypeId="urn:microsoft.com/office/officeart/2005/8/layout/hProcess11" loCatId="process" qsTypeId="urn:microsoft.com/office/officeart/2005/8/quickstyle/simple1" qsCatId="simple" csTypeId="urn:microsoft.com/office/officeart/2005/8/colors/accent1_2" csCatId="accent1" phldr="1"/>
      <dgm:spPr/>
    </dgm:pt>
    <dgm:pt modelId="{B5A096FA-0E76-49BD-91C3-1BD74504EAD5}">
      <dgm:prSet phldrT="[Text]"/>
      <dgm:spPr/>
      <dgm:t>
        <a:bodyPr/>
        <a:lstStyle/>
        <a:p>
          <a:pPr algn="ctr"/>
          <a:r>
            <a:rPr lang="en-US" dirty="0" smtClean="0">
              <a:solidFill>
                <a:srgbClr val="FFFF00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a:rPr>
            <a:t>Start of Human History</a:t>
          </a:r>
          <a:endParaRPr lang="en-US" dirty="0">
            <a:solidFill>
              <a:srgbClr val="FFFF00"/>
            </a:solidFill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a:endParaRPr>
        </a:p>
      </dgm:t>
    </dgm:pt>
    <dgm:pt modelId="{77ED48B4-E12B-4172-94F5-70D7542D3691}" type="parTrans" cxnId="{23FE8692-5C1B-4F3F-9B4D-C2AC897B6F57}">
      <dgm:prSet/>
      <dgm:spPr/>
      <dgm:t>
        <a:bodyPr/>
        <a:lstStyle/>
        <a:p>
          <a:endParaRPr lang="en-US"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a:endParaRPr>
        </a:p>
      </dgm:t>
    </dgm:pt>
    <dgm:pt modelId="{2994BBBA-103A-456B-BBA9-91AF11CB7BA0}" type="sibTrans" cxnId="{23FE8692-5C1B-4F3F-9B4D-C2AC897B6F57}">
      <dgm:prSet/>
      <dgm:spPr/>
      <dgm:t>
        <a:bodyPr/>
        <a:lstStyle/>
        <a:p>
          <a:endParaRPr lang="en-US"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a:endParaRPr>
        </a:p>
      </dgm:t>
    </dgm:pt>
    <dgm:pt modelId="{B328FF5C-E75B-4436-8FDB-7E3F2C35D849}">
      <dgm:prSet phldrT="[Text]"/>
      <dgm:spPr/>
      <dgm:t>
        <a:bodyPr/>
        <a:lstStyle/>
        <a:p>
          <a:r>
            <a:rPr lang="en-US" dirty="0" smtClean="0">
              <a:solidFill>
                <a:srgbClr val="FFFF00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a:rPr>
            <a:t>8,000 B.C.E.</a:t>
          </a:r>
          <a:endParaRPr lang="en-US" dirty="0">
            <a:solidFill>
              <a:srgbClr val="FFFF00"/>
            </a:solidFill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a:endParaRPr>
        </a:p>
      </dgm:t>
    </dgm:pt>
    <dgm:pt modelId="{2772C3C2-FBB4-464B-9B39-9DCF32721DE0}" type="parTrans" cxnId="{07735DDB-41CD-4C42-B256-7981966516D8}">
      <dgm:prSet/>
      <dgm:spPr/>
      <dgm:t>
        <a:bodyPr/>
        <a:lstStyle/>
        <a:p>
          <a:endParaRPr lang="en-US"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a:endParaRPr>
        </a:p>
      </dgm:t>
    </dgm:pt>
    <dgm:pt modelId="{4182D66F-8BA3-49CA-829B-D96E3E5A9DCF}" type="sibTrans" cxnId="{07735DDB-41CD-4C42-B256-7981966516D8}">
      <dgm:prSet/>
      <dgm:spPr/>
      <dgm:t>
        <a:bodyPr/>
        <a:lstStyle/>
        <a:p>
          <a:endParaRPr lang="en-US"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a:endParaRPr>
        </a:p>
      </dgm:t>
    </dgm:pt>
    <dgm:pt modelId="{780D36B4-BED8-4A00-B92C-8C8395CFA56C}">
      <dgm:prSet phldrT="[Text]"/>
      <dgm:spPr/>
      <dgm:t>
        <a:bodyPr/>
        <a:lstStyle/>
        <a:p>
          <a:r>
            <a:rPr lang="en-US" dirty="0" smtClean="0">
              <a:solidFill>
                <a:srgbClr val="FFFF00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a:rPr>
            <a:t>1750 C.E.</a:t>
          </a:r>
          <a:endParaRPr lang="en-US" dirty="0">
            <a:solidFill>
              <a:srgbClr val="FFFF00"/>
            </a:solidFill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a:endParaRPr>
        </a:p>
      </dgm:t>
    </dgm:pt>
    <dgm:pt modelId="{8F44D1E9-A741-4507-A137-9D9C4DB547BC}" type="parTrans" cxnId="{57471BC5-8488-4EF1-BFC1-5569F00CE3D3}">
      <dgm:prSet/>
      <dgm:spPr/>
      <dgm:t>
        <a:bodyPr/>
        <a:lstStyle/>
        <a:p>
          <a:endParaRPr lang="en-US"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a:endParaRPr>
        </a:p>
      </dgm:t>
    </dgm:pt>
    <dgm:pt modelId="{6B6CE974-254F-488F-B9A8-9437DE5F0890}" type="sibTrans" cxnId="{57471BC5-8488-4EF1-BFC1-5569F00CE3D3}">
      <dgm:prSet/>
      <dgm:spPr/>
      <dgm:t>
        <a:bodyPr/>
        <a:lstStyle/>
        <a:p>
          <a:endParaRPr lang="en-US"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a:endParaRPr>
        </a:p>
      </dgm:t>
    </dgm:pt>
    <dgm:pt modelId="{F043181D-3757-447D-B3DB-EB277CEA49AB}">
      <dgm:prSet phldrT="[Text]"/>
      <dgm:spPr/>
      <dgm:t>
        <a:bodyPr/>
        <a:lstStyle/>
        <a:p>
          <a:r>
            <a:rPr lang="en-US" dirty="0" smtClean="0">
              <a:solidFill>
                <a:srgbClr val="FFFF00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a:rPr>
            <a:t>1850 C.E.</a:t>
          </a:r>
          <a:endParaRPr lang="en-US" dirty="0">
            <a:solidFill>
              <a:srgbClr val="FFFF00"/>
            </a:solidFill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a:endParaRPr>
        </a:p>
      </dgm:t>
    </dgm:pt>
    <dgm:pt modelId="{2EFE3803-9FA4-4613-86D9-4A6414935CFF}" type="parTrans" cxnId="{1C1B83D6-DE6F-4931-92F5-5D2C96670060}">
      <dgm:prSet/>
      <dgm:spPr/>
      <dgm:t>
        <a:bodyPr/>
        <a:lstStyle/>
        <a:p>
          <a:endParaRPr lang="en-US"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a:endParaRPr>
        </a:p>
      </dgm:t>
    </dgm:pt>
    <dgm:pt modelId="{508E78DD-1570-47EB-A9EC-7957DB2F4842}" type="sibTrans" cxnId="{1C1B83D6-DE6F-4931-92F5-5D2C96670060}">
      <dgm:prSet/>
      <dgm:spPr/>
      <dgm:t>
        <a:bodyPr/>
        <a:lstStyle/>
        <a:p>
          <a:endParaRPr lang="en-US"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a:endParaRPr>
        </a:p>
      </dgm:t>
    </dgm:pt>
    <dgm:pt modelId="{9756E846-BA50-4BF9-97C3-CB17E7BC0AC0}">
      <dgm:prSet phldrT="[Text]"/>
      <dgm:spPr/>
      <dgm:t>
        <a:bodyPr/>
        <a:lstStyle/>
        <a:p>
          <a:r>
            <a:rPr lang="en-US" dirty="0" smtClean="0">
              <a:solidFill>
                <a:srgbClr val="FFFF00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a:rPr>
            <a:t>1950s C.E.</a:t>
          </a:r>
          <a:endParaRPr lang="en-US" dirty="0">
            <a:solidFill>
              <a:srgbClr val="FFFF00"/>
            </a:solidFill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a:endParaRPr>
        </a:p>
      </dgm:t>
    </dgm:pt>
    <dgm:pt modelId="{7D91E956-2F87-47A0-87CE-B6DE5F982E71}" type="parTrans" cxnId="{23A22426-12E9-4907-B013-17CCAF1C2E6E}">
      <dgm:prSet/>
      <dgm:spPr/>
      <dgm:t>
        <a:bodyPr/>
        <a:lstStyle/>
        <a:p>
          <a:endParaRPr lang="en-US"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a:endParaRPr>
        </a:p>
      </dgm:t>
    </dgm:pt>
    <dgm:pt modelId="{3F8EDB77-20DB-445F-B641-05BC26DE9FCB}" type="sibTrans" cxnId="{23A22426-12E9-4907-B013-17CCAF1C2E6E}">
      <dgm:prSet/>
      <dgm:spPr/>
      <dgm:t>
        <a:bodyPr/>
        <a:lstStyle/>
        <a:p>
          <a:endParaRPr lang="en-US"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a:endParaRPr>
        </a:p>
      </dgm:t>
    </dgm:pt>
    <dgm:pt modelId="{11F961A6-0A76-434B-81A7-3B5B72711A1D}">
      <dgm:prSet phldrT="[Text]"/>
      <dgm:spPr/>
      <dgm:t>
        <a:bodyPr/>
        <a:lstStyle/>
        <a:p>
          <a:pPr algn="l"/>
          <a:r>
            <a:rPr lang="en-US" dirty="0" smtClean="0"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a:rPr>
            <a:t>Natural Increase close to 0</a:t>
          </a:r>
          <a:endParaRPr lang="en-US" dirty="0"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a:endParaRPr>
        </a:p>
      </dgm:t>
    </dgm:pt>
    <dgm:pt modelId="{CA71BC6A-910F-4120-8EFB-E3F7D72C2190}" type="parTrans" cxnId="{3486234A-26CD-44B6-9D23-D77693BEC57D}">
      <dgm:prSet/>
      <dgm:spPr/>
      <dgm:t>
        <a:bodyPr/>
        <a:lstStyle/>
        <a:p>
          <a:endParaRPr lang="en-US"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a:endParaRPr>
        </a:p>
      </dgm:t>
    </dgm:pt>
    <dgm:pt modelId="{C7130461-5462-4582-B7E6-E603EE314DEA}" type="sibTrans" cxnId="{3486234A-26CD-44B6-9D23-D77693BEC57D}">
      <dgm:prSet/>
      <dgm:spPr/>
      <dgm:t>
        <a:bodyPr/>
        <a:lstStyle/>
        <a:p>
          <a:endParaRPr lang="en-US"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a:endParaRPr>
        </a:p>
      </dgm:t>
    </dgm:pt>
    <dgm:pt modelId="{7E5DB26E-7823-42B4-BD8B-1F7178C7D64D}">
      <dgm:prSet phldrT="[Text]"/>
      <dgm:spPr/>
      <dgm:t>
        <a:bodyPr/>
        <a:lstStyle/>
        <a:p>
          <a:r>
            <a:rPr lang="en-US" dirty="0" smtClean="0"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a:rPr>
            <a:t>The Neolithic (Agricultural) Revolution </a:t>
          </a:r>
          <a:endParaRPr lang="en-US" dirty="0"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a:endParaRPr>
        </a:p>
      </dgm:t>
    </dgm:pt>
    <dgm:pt modelId="{D09102A1-3C68-489F-9D6E-99B55320F884}" type="parTrans" cxnId="{F3BD83C9-09C3-4CB6-B866-10131DB578F2}">
      <dgm:prSet/>
      <dgm:spPr/>
      <dgm:t>
        <a:bodyPr/>
        <a:lstStyle/>
        <a:p>
          <a:endParaRPr lang="en-US"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a:endParaRPr>
        </a:p>
      </dgm:t>
    </dgm:pt>
    <dgm:pt modelId="{966689B5-DF6F-48EC-9B11-ED193CA3EF3B}" type="sibTrans" cxnId="{F3BD83C9-09C3-4CB6-B866-10131DB578F2}">
      <dgm:prSet/>
      <dgm:spPr/>
      <dgm:t>
        <a:bodyPr/>
        <a:lstStyle/>
        <a:p>
          <a:endParaRPr lang="en-US"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a:endParaRPr>
        </a:p>
      </dgm:t>
    </dgm:pt>
    <dgm:pt modelId="{4E187454-5BEB-4475-B3CC-1163ED24FAD3}">
      <dgm:prSet phldrT="[Text]"/>
      <dgm:spPr/>
      <dgm:t>
        <a:bodyPr/>
        <a:lstStyle/>
        <a:p>
          <a:r>
            <a:rPr lang="en-US" dirty="0" smtClean="0"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a:rPr>
            <a:t>The Industrial Revolution</a:t>
          </a:r>
          <a:endParaRPr lang="en-US" dirty="0"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a:endParaRPr>
        </a:p>
      </dgm:t>
    </dgm:pt>
    <dgm:pt modelId="{91A3D8C8-5391-4A9C-96F7-CD8FF974954E}" type="parTrans" cxnId="{D8ABDDD5-A2DA-4595-AE30-8540D9AF0F6C}">
      <dgm:prSet/>
      <dgm:spPr/>
      <dgm:t>
        <a:bodyPr/>
        <a:lstStyle/>
        <a:p>
          <a:endParaRPr lang="en-US"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a:endParaRPr>
        </a:p>
      </dgm:t>
    </dgm:pt>
    <dgm:pt modelId="{7BE7F16A-A0C3-416D-8A28-70824075E2E8}" type="sibTrans" cxnId="{D8ABDDD5-A2DA-4595-AE30-8540D9AF0F6C}">
      <dgm:prSet/>
      <dgm:spPr/>
      <dgm:t>
        <a:bodyPr/>
        <a:lstStyle/>
        <a:p>
          <a:endParaRPr lang="en-US"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a:endParaRPr>
        </a:p>
      </dgm:t>
    </dgm:pt>
    <dgm:pt modelId="{B30CAB1F-9F05-4DE7-B9C7-1EDBEC68CC84}">
      <dgm:prSet phldrT="[Text]"/>
      <dgm:spPr/>
      <dgm:t>
        <a:bodyPr/>
        <a:lstStyle/>
        <a:p>
          <a:r>
            <a:rPr lang="en-US" dirty="0" smtClean="0"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a:rPr>
            <a:t>The Medical Revolution</a:t>
          </a:r>
          <a:endParaRPr lang="en-US" dirty="0"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a:endParaRPr>
        </a:p>
      </dgm:t>
    </dgm:pt>
    <dgm:pt modelId="{EB011297-A1D1-424D-84D6-A0E5077898DB}" type="parTrans" cxnId="{18744D87-7557-4332-8549-9B5630D1603B}">
      <dgm:prSet/>
      <dgm:spPr/>
      <dgm:t>
        <a:bodyPr/>
        <a:lstStyle/>
        <a:p>
          <a:endParaRPr lang="en-US"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a:endParaRPr>
        </a:p>
      </dgm:t>
    </dgm:pt>
    <dgm:pt modelId="{3F25DF96-CFF0-4D97-B97B-33F7A8EC0AD5}" type="sibTrans" cxnId="{18744D87-7557-4332-8549-9B5630D1603B}">
      <dgm:prSet/>
      <dgm:spPr/>
      <dgm:t>
        <a:bodyPr/>
        <a:lstStyle/>
        <a:p>
          <a:endParaRPr lang="en-US"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a:endParaRPr>
        </a:p>
      </dgm:t>
    </dgm:pt>
    <dgm:pt modelId="{A02E1A71-8E3A-4CFF-B12E-EC7A2A04B953}">
      <dgm:prSet phldrT="[Text]"/>
      <dgm:spPr/>
      <dgm:t>
        <a:bodyPr/>
        <a:lstStyle/>
        <a:p>
          <a:r>
            <a:rPr lang="en-US" dirty="0" smtClean="0"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a:rPr>
            <a:t>Doubling Rate decreases because of food.</a:t>
          </a:r>
          <a:endParaRPr lang="en-US" dirty="0"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a:endParaRPr>
        </a:p>
      </dgm:t>
    </dgm:pt>
    <dgm:pt modelId="{FDC59FDF-A3C8-4338-93E0-F6AF45511C67}" type="parTrans" cxnId="{EF945D4D-5940-4B2E-AEE4-D0E755BF586B}">
      <dgm:prSet/>
      <dgm:spPr/>
      <dgm:t>
        <a:bodyPr/>
        <a:lstStyle/>
        <a:p>
          <a:endParaRPr lang="en-US"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a:endParaRPr>
        </a:p>
      </dgm:t>
    </dgm:pt>
    <dgm:pt modelId="{9C2F20A3-4253-4EE6-95F1-9F3634122B6F}" type="sibTrans" cxnId="{EF945D4D-5940-4B2E-AEE4-D0E755BF586B}">
      <dgm:prSet/>
      <dgm:spPr/>
      <dgm:t>
        <a:bodyPr/>
        <a:lstStyle/>
        <a:p>
          <a:endParaRPr lang="en-US"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a:endParaRPr>
        </a:p>
      </dgm:t>
    </dgm:pt>
    <dgm:pt modelId="{4BC46E4B-73DC-4BDF-ADA4-EFB0B70DAF16}">
      <dgm:prSet phldrT="[Text]"/>
      <dgm:spPr/>
      <dgm:t>
        <a:bodyPr/>
        <a:lstStyle/>
        <a:p>
          <a:r>
            <a:rPr lang="en-US" dirty="0" smtClean="0"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a:rPr>
            <a:t>Doubling Rate decreases because of technology.</a:t>
          </a:r>
          <a:endParaRPr lang="en-US" dirty="0"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a:endParaRPr>
        </a:p>
      </dgm:t>
    </dgm:pt>
    <dgm:pt modelId="{9D95C216-080C-4CF3-A8F2-5CA729F8D1F9}" type="parTrans" cxnId="{BFF5E479-0DB5-4BAC-882D-08F3C447156E}">
      <dgm:prSet/>
      <dgm:spPr/>
      <dgm:t>
        <a:bodyPr/>
        <a:lstStyle/>
        <a:p>
          <a:endParaRPr lang="en-US"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a:endParaRPr>
        </a:p>
      </dgm:t>
    </dgm:pt>
    <dgm:pt modelId="{1C8299D5-519B-4622-9C60-746F64FC17E0}" type="sibTrans" cxnId="{BFF5E479-0DB5-4BAC-882D-08F3C447156E}">
      <dgm:prSet/>
      <dgm:spPr/>
      <dgm:t>
        <a:bodyPr/>
        <a:lstStyle/>
        <a:p>
          <a:endParaRPr lang="en-US"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a:endParaRPr>
        </a:p>
      </dgm:t>
    </dgm:pt>
    <dgm:pt modelId="{68004998-69CA-465B-8C44-B7624A4F9D65}">
      <dgm:prSet phldrT="[Text]"/>
      <dgm:spPr/>
      <dgm:t>
        <a:bodyPr/>
        <a:lstStyle/>
        <a:p>
          <a:r>
            <a:rPr lang="en-US" dirty="0" smtClean="0"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a:rPr>
            <a:t>Doubling Rate decreases because less developed countries begin to get medicines.</a:t>
          </a:r>
          <a:endParaRPr lang="en-US" dirty="0"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a:endParaRPr>
        </a:p>
      </dgm:t>
    </dgm:pt>
    <dgm:pt modelId="{FE9C9F86-2958-4075-8E77-15FD6374BD2D}" type="parTrans" cxnId="{C381657C-B988-425E-9152-C26003F4A8E7}">
      <dgm:prSet/>
      <dgm:spPr/>
      <dgm:t>
        <a:bodyPr/>
        <a:lstStyle/>
        <a:p>
          <a:endParaRPr lang="en-US"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a:endParaRPr>
        </a:p>
      </dgm:t>
    </dgm:pt>
    <dgm:pt modelId="{2325F069-2764-4AF1-A5B3-C1AEFDDFBA1E}" type="sibTrans" cxnId="{C381657C-B988-425E-9152-C26003F4A8E7}">
      <dgm:prSet/>
      <dgm:spPr/>
      <dgm:t>
        <a:bodyPr/>
        <a:lstStyle/>
        <a:p>
          <a:endParaRPr lang="en-US"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a:endParaRPr>
        </a:p>
      </dgm:t>
    </dgm:pt>
    <dgm:pt modelId="{EBA77EF5-FFCC-4A02-8080-A9D7C641BA38}">
      <dgm:prSet phldrT="[Text]"/>
      <dgm:spPr/>
      <dgm:t>
        <a:bodyPr/>
        <a:lstStyle/>
        <a:p>
          <a:r>
            <a:rPr lang="en-US" dirty="0" smtClean="0"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a:rPr>
            <a:t>Doubling Rate begins to decrease.</a:t>
          </a:r>
          <a:endParaRPr lang="en-US" dirty="0"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a:endParaRPr>
        </a:p>
      </dgm:t>
    </dgm:pt>
    <dgm:pt modelId="{962AD7C4-66CD-4FC2-B840-1175EE8E9DE8}" type="parTrans" cxnId="{24FADA7D-92E5-4BE4-9273-3D488FE5E782}">
      <dgm:prSet/>
      <dgm:spPr/>
      <dgm:t>
        <a:bodyPr/>
        <a:lstStyle/>
        <a:p>
          <a:endParaRPr lang="en-US"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a:endParaRPr>
        </a:p>
      </dgm:t>
    </dgm:pt>
    <dgm:pt modelId="{4D21C29E-DFE1-43F1-A003-D3625621D727}" type="sibTrans" cxnId="{24FADA7D-92E5-4BE4-9273-3D488FE5E782}">
      <dgm:prSet/>
      <dgm:spPr/>
      <dgm:t>
        <a:bodyPr/>
        <a:lstStyle/>
        <a:p>
          <a:endParaRPr lang="en-US"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a:endParaRPr>
        </a:p>
      </dgm:t>
    </dgm:pt>
    <dgm:pt modelId="{672BE7F5-0092-456C-92D1-1FD469BA60C7}" type="pres">
      <dgm:prSet presAssocID="{4C4F76F8-7334-442B-AF79-C36D7B2C3CD8}" presName="Name0" presStyleCnt="0">
        <dgm:presLayoutVars>
          <dgm:dir/>
          <dgm:resizeHandles val="exact"/>
        </dgm:presLayoutVars>
      </dgm:prSet>
      <dgm:spPr/>
    </dgm:pt>
    <dgm:pt modelId="{BA84E55B-481E-465D-A617-77724716E2A2}" type="pres">
      <dgm:prSet presAssocID="{4C4F76F8-7334-442B-AF79-C36D7B2C3CD8}" presName="arrow" presStyleLbl="bgShp" presStyleIdx="0" presStyleCnt="1"/>
      <dgm:spPr/>
    </dgm:pt>
    <dgm:pt modelId="{85E39CFB-5105-4225-830F-BAB4F7306FE4}" type="pres">
      <dgm:prSet presAssocID="{4C4F76F8-7334-442B-AF79-C36D7B2C3CD8}" presName="points" presStyleCnt="0"/>
      <dgm:spPr/>
    </dgm:pt>
    <dgm:pt modelId="{C5AFF4F9-7D24-4169-AD04-D092A619E7CC}" type="pres">
      <dgm:prSet presAssocID="{B5A096FA-0E76-49BD-91C3-1BD74504EAD5}" presName="compositeA" presStyleCnt="0"/>
      <dgm:spPr/>
    </dgm:pt>
    <dgm:pt modelId="{65EF49FB-E0A5-4885-BF91-A4AFA3E4C009}" type="pres">
      <dgm:prSet presAssocID="{B5A096FA-0E76-49BD-91C3-1BD74504EAD5}" presName="textA" presStyleLbl="revTx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910AA11-844C-4A1B-81F4-A0D7F5A2D7EE}" type="pres">
      <dgm:prSet presAssocID="{B5A096FA-0E76-49BD-91C3-1BD74504EAD5}" presName="circleA" presStyleLbl="node1" presStyleIdx="0" presStyleCnt="5"/>
      <dgm:spPr/>
    </dgm:pt>
    <dgm:pt modelId="{BABCA085-119B-438D-8B98-AC87D5295DAF}" type="pres">
      <dgm:prSet presAssocID="{B5A096FA-0E76-49BD-91C3-1BD74504EAD5}" presName="spaceA" presStyleCnt="0"/>
      <dgm:spPr/>
    </dgm:pt>
    <dgm:pt modelId="{1A1B1D28-8BF3-4C9C-B9CE-CF158E9277F5}" type="pres">
      <dgm:prSet presAssocID="{2994BBBA-103A-456B-BBA9-91AF11CB7BA0}" presName="space" presStyleCnt="0"/>
      <dgm:spPr/>
    </dgm:pt>
    <dgm:pt modelId="{14B7F009-1BF8-4015-BCD1-5FB8D2A8BF3A}" type="pres">
      <dgm:prSet presAssocID="{B328FF5C-E75B-4436-8FDB-7E3F2C35D849}" presName="compositeB" presStyleCnt="0"/>
      <dgm:spPr/>
    </dgm:pt>
    <dgm:pt modelId="{02CD79F2-8C71-4A2B-B700-14167EDFEA66}" type="pres">
      <dgm:prSet presAssocID="{B328FF5C-E75B-4436-8FDB-7E3F2C35D849}" presName="textB" presStyleLbl="revTx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A736816-1ABE-427D-AFA3-F848DFE4E7FC}" type="pres">
      <dgm:prSet presAssocID="{B328FF5C-E75B-4436-8FDB-7E3F2C35D849}" presName="circleB" presStyleLbl="node1" presStyleIdx="1" presStyleCnt="5"/>
      <dgm:spPr/>
    </dgm:pt>
    <dgm:pt modelId="{B1A61701-D5F0-4172-B8EE-8733D8DE4B87}" type="pres">
      <dgm:prSet presAssocID="{B328FF5C-E75B-4436-8FDB-7E3F2C35D849}" presName="spaceB" presStyleCnt="0"/>
      <dgm:spPr/>
    </dgm:pt>
    <dgm:pt modelId="{DDDA87DD-DAB7-465B-8AD1-3E1B674F1B1D}" type="pres">
      <dgm:prSet presAssocID="{4182D66F-8BA3-49CA-829B-D96E3E5A9DCF}" presName="space" presStyleCnt="0"/>
      <dgm:spPr/>
    </dgm:pt>
    <dgm:pt modelId="{D81E517C-F817-4155-B103-B1C702EA5D3A}" type="pres">
      <dgm:prSet presAssocID="{780D36B4-BED8-4A00-B92C-8C8395CFA56C}" presName="compositeA" presStyleCnt="0"/>
      <dgm:spPr/>
    </dgm:pt>
    <dgm:pt modelId="{19E1D834-1AAF-4A95-8F7B-9766570E9240}" type="pres">
      <dgm:prSet presAssocID="{780D36B4-BED8-4A00-B92C-8C8395CFA56C}" presName="textA" presStyleLbl="revTx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82949FB-6BDE-4995-97C2-81AC0110E5C9}" type="pres">
      <dgm:prSet presAssocID="{780D36B4-BED8-4A00-B92C-8C8395CFA56C}" presName="circleA" presStyleLbl="node1" presStyleIdx="2" presStyleCnt="5"/>
      <dgm:spPr/>
    </dgm:pt>
    <dgm:pt modelId="{EF6A4CCE-8DB0-4DB6-8402-28A4B086DA4F}" type="pres">
      <dgm:prSet presAssocID="{780D36B4-BED8-4A00-B92C-8C8395CFA56C}" presName="spaceA" presStyleCnt="0"/>
      <dgm:spPr/>
    </dgm:pt>
    <dgm:pt modelId="{36997772-14D1-4959-8E8C-E0F199E6F530}" type="pres">
      <dgm:prSet presAssocID="{6B6CE974-254F-488F-B9A8-9437DE5F0890}" presName="space" presStyleCnt="0"/>
      <dgm:spPr/>
    </dgm:pt>
    <dgm:pt modelId="{577469DA-07CA-4D39-B427-17C1F689A5AE}" type="pres">
      <dgm:prSet presAssocID="{F043181D-3757-447D-B3DB-EB277CEA49AB}" presName="compositeB" presStyleCnt="0"/>
      <dgm:spPr/>
    </dgm:pt>
    <dgm:pt modelId="{8AC4B048-5D79-4F45-A4BF-58BE27457856}" type="pres">
      <dgm:prSet presAssocID="{F043181D-3757-447D-B3DB-EB277CEA49AB}" presName="textB" presStyleLbl="revTx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03B481C-1B0D-4B05-8C3A-46B96A366133}" type="pres">
      <dgm:prSet presAssocID="{F043181D-3757-447D-B3DB-EB277CEA49AB}" presName="circleB" presStyleLbl="node1" presStyleIdx="3" presStyleCnt="5"/>
      <dgm:spPr/>
    </dgm:pt>
    <dgm:pt modelId="{01B7696D-44F7-4868-977C-19CAAC665DF5}" type="pres">
      <dgm:prSet presAssocID="{F043181D-3757-447D-B3DB-EB277CEA49AB}" presName="spaceB" presStyleCnt="0"/>
      <dgm:spPr/>
    </dgm:pt>
    <dgm:pt modelId="{F25A1879-71B5-47C3-99F8-C4A66217CB21}" type="pres">
      <dgm:prSet presAssocID="{508E78DD-1570-47EB-A9EC-7957DB2F4842}" presName="space" presStyleCnt="0"/>
      <dgm:spPr/>
    </dgm:pt>
    <dgm:pt modelId="{6C5AF69B-0F79-461A-BB4F-48F56A8FE483}" type="pres">
      <dgm:prSet presAssocID="{9756E846-BA50-4BF9-97C3-CB17E7BC0AC0}" presName="compositeA" presStyleCnt="0"/>
      <dgm:spPr/>
    </dgm:pt>
    <dgm:pt modelId="{6AF49DA6-79A4-4467-8153-14D85C5C72DA}" type="pres">
      <dgm:prSet presAssocID="{9756E846-BA50-4BF9-97C3-CB17E7BC0AC0}" presName="textA" presStyleLbl="revTx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E01ECFD-BB82-40A9-BADD-D2EE0D34FE19}" type="pres">
      <dgm:prSet presAssocID="{9756E846-BA50-4BF9-97C3-CB17E7BC0AC0}" presName="circleA" presStyleLbl="node1" presStyleIdx="4" presStyleCnt="5"/>
      <dgm:spPr/>
    </dgm:pt>
    <dgm:pt modelId="{89376E66-FF06-48A0-B105-8B509C439760}" type="pres">
      <dgm:prSet presAssocID="{9756E846-BA50-4BF9-97C3-CB17E7BC0AC0}" presName="spaceA" presStyleCnt="0"/>
      <dgm:spPr/>
    </dgm:pt>
  </dgm:ptLst>
  <dgm:cxnLst>
    <dgm:cxn modelId="{31B5BE5A-AA83-43FE-82B0-AF276C5A6113}" type="presOf" srcId="{F043181D-3757-447D-B3DB-EB277CEA49AB}" destId="{8AC4B048-5D79-4F45-A4BF-58BE27457856}" srcOrd="0" destOrd="0" presId="urn:microsoft.com/office/officeart/2005/8/layout/hProcess11"/>
    <dgm:cxn modelId="{18744D87-7557-4332-8549-9B5630D1603B}" srcId="{F043181D-3757-447D-B3DB-EB277CEA49AB}" destId="{B30CAB1F-9F05-4DE7-B9C7-1EDBEC68CC84}" srcOrd="0" destOrd="0" parTransId="{EB011297-A1D1-424D-84D6-A0E5077898DB}" sibTransId="{3F25DF96-CFF0-4D97-B97B-33F7A8EC0AD5}"/>
    <dgm:cxn modelId="{D0FC8001-F7CB-4CDE-8A14-769C99A95536}" type="presOf" srcId="{11F961A6-0A76-434B-81A7-3B5B72711A1D}" destId="{65EF49FB-E0A5-4885-BF91-A4AFA3E4C009}" srcOrd="0" destOrd="1" presId="urn:microsoft.com/office/officeart/2005/8/layout/hProcess11"/>
    <dgm:cxn modelId="{BFF5E479-0DB5-4BAC-882D-08F3C447156E}" srcId="{780D36B4-BED8-4A00-B92C-8C8395CFA56C}" destId="{4BC46E4B-73DC-4BDF-ADA4-EFB0B70DAF16}" srcOrd="1" destOrd="0" parTransId="{9D95C216-080C-4CF3-A8F2-5CA729F8D1F9}" sibTransId="{1C8299D5-519B-4622-9C60-746F64FC17E0}"/>
    <dgm:cxn modelId="{393D1B77-C044-40BB-91B5-393720FE7E82}" type="presOf" srcId="{780D36B4-BED8-4A00-B92C-8C8395CFA56C}" destId="{19E1D834-1AAF-4A95-8F7B-9766570E9240}" srcOrd="0" destOrd="0" presId="urn:microsoft.com/office/officeart/2005/8/layout/hProcess11"/>
    <dgm:cxn modelId="{73F7ECCC-4C7D-456D-BF72-FED76DA01D40}" type="presOf" srcId="{B328FF5C-E75B-4436-8FDB-7E3F2C35D849}" destId="{02CD79F2-8C71-4A2B-B700-14167EDFEA66}" srcOrd="0" destOrd="0" presId="urn:microsoft.com/office/officeart/2005/8/layout/hProcess11"/>
    <dgm:cxn modelId="{57471BC5-8488-4EF1-BFC1-5569F00CE3D3}" srcId="{4C4F76F8-7334-442B-AF79-C36D7B2C3CD8}" destId="{780D36B4-BED8-4A00-B92C-8C8395CFA56C}" srcOrd="2" destOrd="0" parTransId="{8F44D1E9-A741-4507-A137-9D9C4DB547BC}" sibTransId="{6B6CE974-254F-488F-B9A8-9437DE5F0890}"/>
    <dgm:cxn modelId="{4261D790-9DDE-4808-9D7D-356E2FD5B509}" type="presOf" srcId="{4E187454-5BEB-4475-B3CC-1163ED24FAD3}" destId="{19E1D834-1AAF-4A95-8F7B-9766570E9240}" srcOrd="0" destOrd="1" presId="urn:microsoft.com/office/officeart/2005/8/layout/hProcess11"/>
    <dgm:cxn modelId="{37D613CC-C88C-427B-8E3B-BE4360BF85FA}" type="presOf" srcId="{4BC46E4B-73DC-4BDF-ADA4-EFB0B70DAF16}" destId="{19E1D834-1AAF-4A95-8F7B-9766570E9240}" srcOrd="0" destOrd="2" presId="urn:microsoft.com/office/officeart/2005/8/layout/hProcess11"/>
    <dgm:cxn modelId="{1C1B83D6-DE6F-4931-92F5-5D2C96670060}" srcId="{4C4F76F8-7334-442B-AF79-C36D7B2C3CD8}" destId="{F043181D-3757-447D-B3DB-EB277CEA49AB}" srcOrd="3" destOrd="0" parTransId="{2EFE3803-9FA4-4613-86D9-4A6414935CFF}" sibTransId="{508E78DD-1570-47EB-A9EC-7957DB2F4842}"/>
    <dgm:cxn modelId="{3486234A-26CD-44B6-9D23-D77693BEC57D}" srcId="{B5A096FA-0E76-49BD-91C3-1BD74504EAD5}" destId="{11F961A6-0A76-434B-81A7-3B5B72711A1D}" srcOrd="0" destOrd="0" parTransId="{CA71BC6A-910F-4120-8EFB-E3F7D72C2190}" sibTransId="{C7130461-5462-4582-B7E6-E603EE314DEA}"/>
    <dgm:cxn modelId="{D8ABDDD5-A2DA-4595-AE30-8540D9AF0F6C}" srcId="{780D36B4-BED8-4A00-B92C-8C8395CFA56C}" destId="{4E187454-5BEB-4475-B3CC-1163ED24FAD3}" srcOrd="0" destOrd="0" parTransId="{91A3D8C8-5391-4A9C-96F7-CD8FF974954E}" sibTransId="{7BE7F16A-A0C3-416D-8A28-70824075E2E8}"/>
    <dgm:cxn modelId="{23FE8692-5C1B-4F3F-9B4D-C2AC897B6F57}" srcId="{4C4F76F8-7334-442B-AF79-C36D7B2C3CD8}" destId="{B5A096FA-0E76-49BD-91C3-1BD74504EAD5}" srcOrd="0" destOrd="0" parTransId="{77ED48B4-E12B-4172-94F5-70D7542D3691}" sibTransId="{2994BBBA-103A-456B-BBA9-91AF11CB7BA0}"/>
    <dgm:cxn modelId="{F0693859-D923-49EF-B9C5-FDE4880D3841}" type="presOf" srcId="{B30CAB1F-9F05-4DE7-B9C7-1EDBEC68CC84}" destId="{8AC4B048-5D79-4F45-A4BF-58BE27457856}" srcOrd="0" destOrd="1" presId="urn:microsoft.com/office/officeart/2005/8/layout/hProcess11"/>
    <dgm:cxn modelId="{F3BD83C9-09C3-4CB6-B866-10131DB578F2}" srcId="{B328FF5C-E75B-4436-8FDB-7E3F2C35D849}" destId="{7E5DB26E-7823-42B4-BD8B-1F7178C7D64D}" srcOrd="0" destOrd="0" parTransId="{D09102A1-3C68-489F-9D6E-99B55320F884}" sibTransId="{966689B5-DF6F-48EC-9B11-ED193CA3EF3B}"/>
    <dgm:cxn modelId="{C381657C-B988-425E-9152-C26003F4A8E7}" srcId="{F043181D-3757-447D-B3DB-EB277CEA49AB}" destId="{68004998-69CA-465B-8C44-B7624A4F9D65}" srcOrd="1" destOrd="0" parTransId="{FE9C9F86-2958-4075-8E77-15FD6374BD2D}" sibTransId="{2325F069-2764-4AF1-A5B3-C1AEFDDFBA1E}"/>
    <dgm:cxn modelId="{B64A353A-714A-44EF-B7E7-1976AA10BDB6}" type="presOf" srcId="{B5A096FA-0E76-49BD-91C3-1BD74504EAD5}" destId="{65EF49FB-E0A5-4885-BF91-A4AFA3E4C009}" srcOrd="0" destOrd="0" presId="urn:microsoft.com/office/officeart/2005/8/layout/hProcess11"/>
    <dgm:cxn modelId="{BA680F16-92AD-4CCE-B080-965395F99E91}" type="presOf" srcId="{68004998-69CA-465B-8C44-B7624A4F9D65}" destId="{8AC4B048-5D79-4F45-A4BF-58BE27457856}" srcOrd="0" destOrd="2" presId="urn:microsoft.com/office/officeart/2005/8/layout/hProcess11"/>
    <dgm:cxn modelId="{24FADA7D-92E5-4BE4-9273-3D488FE5E782}" srcId="{9756E846-BA50-4BF9-97C3-CB17E7BC0AC0}" destId="{EBA77EF5-FFCC-4A02-8080-A9D7C641BA38}" srcOrd="0" destOrd="0" parTransId="{962AD7C4-66CD-4FC2-B840-1175EE8E9DE8}" sibTransId="{4D21C29E-DFE1-43F1-A003-D3625621D727}"/>
    <dgm:cxn modelId="{23A22426-12E9-4907-B013-17CCAF1C2E6E}" srcId="{4C4F76F8-7334-442B-AF79-C36D7B2C3CD8}" destId="{9756E846-BA50-4BF9-97C3-CB17E7BC0AC0}" srcOrd="4" destOrd="0" parTransId="{7D91E956-2F87-47A0-87CE-B6DE5F982E71}" sibTransId="{3F8EDB77-20DB-445F-B641-05BC26DE9FCB}"/>
    <dgm:cxn modelId="{C69C044C-6652-4130-A147-6E4A3ED4685B}" type="presOf" srcId="{A02E1A71-8E3A-4CFF-B12E-EC7A2A04B953}" destId="{02CD79F2-8C71-4A2B-B700-14167EDFEA66}" srcOrd="0" destOrd="2" presId="urn:microsoft.com/office/officeart/2005/8/layout/hProcess11"/>
    <dgm:cxn modelId="{EF945D4D-5940-4B2E-AEE4-D0E755BF586B}" srcId="{B328FF5C-E75B-4436-8FDB-7E3F2C35D849}" destId="{A02E1A71-8E3A-4CFF-B12E-EC7A2A04B953}" srcOrd="1" destOrd="0" parTransId="{FDC59FDF-A3C8-4338-93E0-F6AF45511C67}" sibTransId="{9C2F20A3-4253-4EE6-95F1-9F3634122B6F}"/>
    <dgm:cxn modelId="{1232113A-294C-4CE3-A16A-A50451EE8536}" type="presOf" srcId="{4C4F76F8-7334-442B-AF79-C36D7B2C3CD8}" destId="{672BE7F5-0092-456C-92D1-1FD469BA60C7}" srcOrd="0" destOrd="0" presId="urn:microsoft.com/office/officeart/2005/8/layout/hProcess11"/>
    <dgm:cxn modelId="{51ACD6CE-0FA8-4AD2-B5A8-4C3000F6F076}" type="presOf" srcId="{9756E846-BA50-4BF9-97C3-CB17E7BC0AC0}" destId="{6AF49DA6-79A4-4467-8153-14D85C5C72DA}" srcOrd="0" destOrd="0" presId="urn:microsoft.com/office/officeart/2005/8/layout/hProcess11"/>
    <dgm:cxn modelId="{CDAC5699-3C7E-4603-9F39-870D6C2F366A}" type="presOf" srcId="{7E5DB26E-7823-42B4-BD8B-1F7178C7D64D}" destId="{02CD79F2-8C71-4A2B-B700-14167EDFEA66}" srcOrd="0" destOrd="1" presId="urn:microsoft.com/office/officeart/2005/8/layout/hProcess11"/>
    <dgm:cxn modelId="{4F672C1F-F39D-47E9-8709-7A380DD5C19A}" type="presOf" srcId="{EBA77EF5-FFCC-4A02-8080-A9D7C641BA38}" destId="{6AF49DA6-79A4-4467-8153-14D85C5C72DA}" srcOrd="0" destOrd="1" presId="urn:microsoft.com/office/officeart/2005/8/layout/hProcess11"/>
    <dgm:cxn modelId="{07735DDB-41CD-4C42-B256-7981966516D8}" srcId="{4C4F76F8-7334-442B-AF79-C36D7B2C3CD8}" destId="{B328FF5C-E75B-4436-8FDB-7E3F2C35D849}" srcOrd="1" destOrd="0" parTransId="{2772C3C2-FBB4-464B-9B39-9DCF32721DE0}" sibTransId="{4182D66F-8BA3-49CA-829B-D96E3E5A9DCF}"/>
    <dgm:cxn modelId="{88BEBA13-CD11-49E2-A1CB-2D7B243F775C}" type="presParOf" srcId="{672BE7F5-0092-456C-92D1-1FD469BA60C7}" destId="{BA84E55B-481E-465D-A617-77724716E2A2}" srcOrd="0" destOrd="0" presId="urn:microsoft.com/office/officeart/2005/8/layout/hProcess11"/>
    <dgm:cxn modelId="{79F712AE-60C8-4DA8-9D00-3E3CDD7B97CC}" type="presParOf" srcId="{672BE7F5-0092-456C-92D1-1FD469BA60C7}" destId="{85E39CFB-5105-4225-830F-BAB4F7306FE4}" srcOrd="1" destOrd="0" presId="urn:microsoft.com/office/officeart/2005/8/layout/hProcess11"/>
    <dgm:cxn modelId="{4586FAA0-B1F1-49A4-8956-12DE8230BD01}" type="presParOf" srcId="{85E39CFB-5105-4225-830F-BAB4F7306FE4}" destId="{C5AFF4F9-7D24-4169-AD04-D092A619E7CC}" srcOrd="0" destOrd="0" presId="urn:microsoft.com/office/officeart/2005/8/layout/hProcess11"/>
    <dgm:cxn modelId="{F54EB413-4C8B-4535-AEC5-81C2DF806B68}" type="presParOf" srcId="{C5AFF4F9-7D24-4169-AD04-D092A619E7CC}" destId="{65EF49FB-E0A5-4885-BF91-A4AFA3E4C009}" srcOrd="0" destOrd="0" presId="urn:microsoft.com/office/officeart/2005/8/layout/hProcess11"/>
    <dgm:cxn modelId="{3FAB10D5-E960-46C2-B103-162F8ABAECD6}" type="presParOf" srcId="{C5AFF4F9-7D24-4169-AD04-D092A619E7CC}" destId="{C910AA11-844C-4A1B-81F4-A0D7F5A2D7EE}" srcOrd="1" destOrd="0" presId="urn:microsoft.com/office/officeart/2005/8/layout/hProcess11"/>
    <dgm:cxn modelId="{F616D0D3-31EB-457F-832A-11FADCCFBA8C}" type="presParOf" srcId="{C5AFF4F9-7D24-4169-AD04-D092A619E7CC}" destId="{BABCA085-119B-438D-8B98-AC87D5295DAF}" srcOrd="2" destOrd="0" presId="urn:microsoft.com/office/officeart/2005/8/layout/hProcess11"/>
    <dgm:cxn modelId="{FD5A8FFB-13BD-4172-A849-60E90F250306}" type="presParOf" srcId="{85E39CFB-5105-4225-830F-BAB4F7306FE4}" destId="{1A1B1D28-8BF3-4C9C-B9CE-CF158E9277F5}" srcOrd="1" destOrd="0" presId="urn:microsoft.com/office/officeart/2005/8/layout/hProcess11"/>
    <dgm:cxn modelId="{38F9044C-D7B8-4433-9D2E-D61C659127F7}" type="presParOf" srcId="{85E39CFB-5105-4225-830F-BAB4F7306FE4}" destId="{14B7F009-1BF8-4015-BCD1-5FB8D2A8BF3A}" srcOrd="2" destOrd="0" presId="urn:microsoft.com/office/officeart/2005/8/layout/hProcess11"/>
    <dgm:cxn modelId="{6C0F7E48-B943-403B-BEC8-7867254F00DC}" type="presParOf" srcId="{14B7F009-1BF8-4015-BCD1-5FB8D2A8BF3A}" destId="{02CD79F2-8C71-4A2B-B700-14167EDFEA66}" srcOrd="0" destOrd="0" presId="urn:microsoft.com/office/officeart/2005/8/layout/hProcess11"/>
    <dgm:cxn modelId="{A6DC60DF-A119-4121-8085-42D8090A79B1}" type="presParOf" srcId="{14B7F009-1BF8-4015-BCD1-5FB8D2A8BF3A}" destId="{CA736816-1ABE-427D-AFA3-F848DFE4E7FC}" srcOrd="1" destOrd="0" presId="urn:microsoft.com/office/officeart/2005/8/layout/hProcess11"/>
    <dgm:cxn modelId="{7934F0F0-B307-4229-80E4-68FB51434B80}" type="presParOf" srcId="{14B7F009-1BF8-4015-BCD1-5FB8D2A8BF3A}" destId="{B1A61701-D5F0-4172-B8EE-8733D8DE4B87}" srcOrd="2" destOrd="0" presId="urn:microsoft.com/office/officeart/2005/8/layout/hProcess11"/>
    <dgm:cxn modelId="{E83A0262-1908-4EE3-B00D-109B411A1477}" type="presParOf" srcId="{85E39CFB-5105-4225-830F-BAB4F7306FE4}" destId="{DDDA87DD-DAB7-465B-8AD1-3E1B674F1B1D}" srcOrd="3" destOrd="0" presId="urn:microsoft.com/office/officeart/2005/8/layout/hProcess11"/>
    <dgm:cxn modelId="{D5771592-5805-42DA-BB8A-18CAB8416904}" type="presParOf" srcId="{85E39CFB-5105-4225-830F-BAB4F7306FE4}" destId="{D81E517C-F817-4155-B103-B1C702EA5D3A}" srcOrd="4" destOrd="0" presId="urn:microsoft.com/office/officeart/2005/8/layout/hProcess11"/>
    <dgm:cxn modelId="{F0F0F7A2-2453-430A-85E0-28A840B0D731}" type="presParOf" srcId="{D81E517C-F817-4155-B103-B1C702EA5D3A}" destId="{19E1D834-1AAF-4A95-8F7B-9766570E9240}" srcOrd="0" destOrd="0" presId="urn:microsoft.com/office/officeart/2005/8/layout/hProcess11"/>
    <dgm:cxn modelId="{2258DD05-A50D-482B-8065-78E3CA04452E}" type="presParOf" srcId="{D81E517C-F817-4155-B103-B1C702EA5D3A}" destId="{A82949FB-6BDE-4995-97C2-81AC0110E5C9}" srcOrd="1" destOrd="0" presId="urn:microsoft.com/office/officeart/2005/8/layout/hProcess11"/>
    <dgm:cxn modelId="{957BB906-3FA8-416E-9FDF-BA153104281D}" type="presParOf" srcId="{D81E517C-F817-4155-B103-B1C702EA5D3A}" destId="{EF6A4CCE-8DB0-4DB6-8402-28A4B086DA4F}" srcOrd="2" destOrd="0" presId="urn:microsoft.com/office/officeart/2005/8/layout/hProcess11"/>
    <dgm:cxn modelId="{6329415F-CB94-4B68-AC9F-2E42C9855E1C}" type="presParOf" srcId="{85E39CFB-5105-4225-830F-BAB4F7306FE4}" destId="{36997772-14D1-4959-8E8C-E0F199E6F530}" srcOrd="5" destOrd="0" presId="urn:microsoft.com/office/officeart/2005/8/layout/hProcess11"/>
    <dgm:cxn modelId="{8734D1AE-BF6F-49F0-B38F-CED038925258}" type="presParOf" srcId="{85E39CFB-5105-4225-830F-BAB4F7306FE4}" destId="{577469DA-07CA-4D39-B427-17C1F689A5AE}" srcOrd="6" destOrd="0" presId="urn:microsoft.com/office/officeart/2005/8/layout/hProcess11"/>
    <dgm:cxn modelId="{7B4762EE-5DB1-47C4-A47E-4786AA8DB2E7}" type="presParOf" srcId="{577469DA-07CA-4D39-B427-17C1F689A5AE}" destId="{8AC4B048-5D79-4F45-A4BF-58BE27457856}" srcOrd="0" destOrd="0" presId="urn:microsoft.com/office/officeart/2005/8/layout/hProcess11"/>
    <dgm:cxn modelId="{B73AC82A-B676-4F98-ABDD-E1A38AAB37E7}" type="presParOf" srcId="{577469DA-07CA-4D39-B427-17C1F689A5AE}" destId="{603B481C-1B0D-4B05-8C3A-46B96A366133}" srcOrd="1" destOrd="0" presId="urn:microsoft.com/office/officeart/2005/8/layout/hProcess11"/>
    <dgm:cxn modelId="{06333EAE-56C0-4869-AF84-9E04365CCBAF}" type="presParOf" srcId="{577469DA-07CA-4D39-B427-17C1F689A5AE}" destId="{01B7696D-44F7-4868-977C-19CAAC665DF5}" srcOrd="2" destOrd="0" presId="urn:microsoft.com/office/officeart/2005/8/layout/hProcess11"/>
    <dgm:cxn modelId="{810329AE-9EA0-4AA5-B6FD-423B7F847DE5}" type="presParOf" srcId="{85E39CFB-5105-4225-830F-BAB4F7306FE4}" destId="{F25A1879-71B5-47C3-99F8-C4A66217CB21}" srcOrd="7" destOrd="0" presId="urn:microsoft.com/office/officeart/2005/8/layout/hProcess11"/>
    <dgm:cxn modelId="{36E129F1-AE6B-4048-B909-5ABB9A3992EC}" type="presParOf" srcId="{85E39CFB-5105-4225-830F-BAB4F7306FE4}" destId="{6C5AF69B-0F79-461A-BB4F-48F56A8FE483}" srcOrd="8" destOrd="0" presId="urn:microsoft.com/office/officeart/2005/8/layout/hProcess11"/>
    <dgm:cxn modelId="{71594D46-F2E5-42AF-83CB-BE1B64A1BC05}" type="presParOf" srcId="{6C5AF69B-0F79-461A-BB4F-48F56A8FE483}" destId="{6AF49DA6-79A4-4467-8153-14D85C5C72DA}" srcOrd="0" destOrd="0" presId="urn:microsoft.com/office/officeart/2005/8/layout/hProcess11"/>
    <dgm:cxn modelId="{A05D1866-D25E-4A48-A106-E7C911972F1B}" type="presParOf" srcId="{6C5AF69B-0F79-461A-BB4F-48F56A8FE483}" destId="{0E01ECFD-BB82-40A9-BADD-D2EE0D34FE19}" srcOrd="1" destOrd="0" presId="urn:microsoft.com/office/officeart/2005/8/layout/hProcess11"/>
    <dgm:cxn modelId="{BE6A4C73-EDFA-4CCD-9D37-EF64C51A5736}" type="presParOf" srcId="{6C5AF69B-0F79-461A-BB4F-48F56A8FE483}" destId="{89376E66-FF06-48A0-B105-8B509C439760}" srcOrd="2" destOrd="0" presId="urn:microsoft.com/office/officeart/2005/8/layout/hProcess1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31196E80-CCD6-4EF9-80DB-12C18D874CF9}" type="doc">
      <dgm:prSet loTypeId="urn:microsoft.com/office/officeart/2005/8/layout/hProcess9" loCatId="process" qsTypeId="urn:microsoft.com/office/officeart/2005/8/quickstyle/simple1" qsCatId="simple" csTypeId="urn:microsoft.com/office/officeart/2005/8/colors/colorful3" csCatId="colorful" phldr="1"/>
      <dgm:spPr/>
    </dgm:pt>
    <dgm:pt modelId="{BC912C6A-00F8-4202-9E89-299357C9DB18}">
      <dgm:prSet phldrT="[Text]"/>
      <dgm:spPr/>
      <dgm:t>
        <a:bodyPr/>
        <a:lstStyle/>
        <a:p>
          <a:r>
            <a:rPr lang="en-US" dirty="0" smtClean="0"/>
            <a:t>Stage 1: Low Population Growth</a:t>
          </a:r>
          <a:endParaRPr lang="en-US" dirty="0"/>
        </a:p>
      </dgm:t>
    </dgm:pt>
    <dgm:pt modelId="{B017203E-3D2A-481E-907F-80A265787D21}" type="parTrans" cxnId="{DFF5DF64-B814-4BD9-813F-B8275A06E046}">
      <dgm:prSet/>
      <dgm:spPr/>
      <dgm:t>
        <a:bodyPr/>
        <a:lstStyle/>
        <a:p>
          <a:endParaRPr lang="en-US"/>
        </a:p>
      </dgm:t>
    </dgm:pt>
    <dgm:pt modelId="{A35F9628-5FA9-47C1-8BE0-B0853E826B7E}" type="sibTrans" cxnId="{DFF5DF64-B814-4BD9-813F-B8275A06E046}">
      <dgm:prSet/>
      <dgm:spPr/>
      <dgm:t>
        <a:bodyPr/>
        <a:lstStyle/>
        <a:p>
          <a:endParaRPr lang="en-US"/>
        </a:p>
      </dgm:t>
    </dgm:pt>
    <dgm:pt modelId="{B584AC5A-3E4D-49F2-ADC5-DA17A4F008AF}">
      <dgm:prSet phldrT="[Text]"/>
      <dgm:spPr/>
      <dgm:t>
        <a:bodyPr/>
        <a:lstStyle/>
        <a:p>
          <a:r>
            <a:rPr lang="en-US" dirty="0" smtClean="0"/>
            <a:t>Stage 2: High Population Growth</a:t>
          </a:r>
          <a:endParaRPr lang="en-US" dirty="0"/>
        </a:p>
      </dgm:t>
    </dgm:pt>
    <dgm:pt modelId="{0F1EB6D5-23F6-4CA3-B7EF-4E8672674046}" type="parTrans" cxnId="{FDB0BAAD-9D1B-4EC2-B504-73ED293F5E43}">
      <dgm:prSet/>
      <dgm:spPr/>
      <dgm:t>
        <a:bodyPr/>
        <a:lstStyle/>
        <a:p>
          <a:endParaRPr lang="en-US"/>
        </a:p>
      </dgm:t>
    </dgm:pt>
    <dgm:pt modelId="{2453E890-6352-454D-BBF2-E603BA31CE13}" type="sibTrans" cxnId="{FDB0BAAD-9D1B-4EC2-B504-73ED293F5E43}">
      <dgm:prSet/>
      <dgm:spPr/>
      <dgm:t>
        <a:bodyPr/>
        <a:lstStyle/>
        <a:p>
          <a:endParaRPr lang="en-US"/>
        </a:p>
      </dgm:t>
    </dgm:pt>
    <dgm:pt modelId="{E4E3936D-8BFE-4ED0-85CC-37046DF440F1}">
      <dgm:prSet phldrT="[Text]"/>
      <dgm:spPr/>
      <dgm:t>
        <a:bodyPr/>
        <a:lstStyle/>
        <a:p>
          <a:r>
            <a:rPr lang="en-US" dirty="0" smtClean="0"/>
            <a:t>Stage 3: Moderate Population Growth</a:t>
          </a:r>
          <a:endParaRPr lang="en-US" dirty="0"/>
        </a:p>
      </dgm:t>
    </dgm:pt>
    <dgm:pt modelId="{DC8AC99C-EF0C-4207-BB49-CBE307B07FF8}" type="parTrans" cxnId="{2F5642DD-B99F-479D-A3A0-EFDA8A89E29B}">
      <dgm:prSet/>
      <dgm:spPr/>
      <dgm:t>
        <a:bodyPr/>
        <a:lstStyle/>
        <a:p>
          <a:endParaRPr lang="en-US"/>
        </a:p>
      </dgm:t>
    </dgm:pt>
    <dgm:pt modelId="{F18667F7-3F51-435E-AA05-4DB865A0D552}" type="sibTrans" cxnId="{2F5642DD-B99F-479D-A3A0-EFDA8A89E29B}">
      <dgm:prSet/>
      <dgm:spPr/>
      <dgm:t>
        <a:bodyPr/>
        <a:lstStyle/>
        <a:p>
          <a:endParaRPr lang="en-US"/>
        </a:p>
      </dgm:t>
    </dgm:pt>
    <dgm:pt modelId="{1CDED141-B672-4788-BDE4-4734705FE27E}">
      <dgm:prSet phldrT="[Text]"/>
      <dgm:spPr/>
      <dgm:t>
        <a:bodyPr/>
        <a:lstStyle/>
        <a:p>
          <a:r>
            <a:rPr lang="en-US" dirty="0" smtClean="0"/>
            <a:t>Stage 4: Low Population Growth</a:t>
          </a:r>
        </a:p>
      </dgm:t>
    </dgm:pt>
    <dgm:pt modelId="{9D02481B-6802-485D-903D-595FFE9FB879}" type="parTrans" cxnId="{9789F4E3-2591-4EAD-94DF-B4A17C806DE5}">
      <dgm:prSet/>
      <dgm:spPr/>
      <dgm:t>
        <a:bodyPr/>
        <a:lstStyle/>
        <a:p>
          <a:endParaRPr lang="en-US"/>
        </a:p>
      </dgm:t>
    </dgm:pt>
    <dgm:pt modelId="{C822CDF7-690A-4796-823D-51634FF6858F}" type="sibTrans" cxnId="{9789F4E3-2591-4EAD-94DF-B4A17C806DE5}">
      <dgm:prSet/>
      <dgm:spPr/>
      <dgm:t>
        <a:bodyPr/>
        <a:lstStyle/>
        <a:p>
          <a:endParaRPr lang="en-US"/>
        </a:p>
      </dgm:t>
    </dgm:pt>
    <dgm:pt modelId="{A0A2B5DC-B189-42EF-AF6C-19991F05B409}">
      <dgm:prSet phldrT="[Text]"/>
      <dgm:spPr/>
      <dgm:t>
        <a:bodyPr/>
        <a:lstStyle/>
        <a:p>
          <a:r>
            <a:rPr lang="en-US" dirty="0" smtClean="0"/>
            <a:t>Stage 5: Declining Population Growth</a:t>
          </a:r>
        </a:p>
      </dgm:t>
    </dgm:pt>
    <dgm:pt modelId="{BA103604-CE76-4B49-8370-F2F346E6AE71}" type="parTrans" cxnId="{889AC05F-4BBF-4D56-8C6A-F1C764F765FA}">
      <dgm:prSet/>
      <dgm:spPr/>
      <dgm:t>
        <a:bodyPr/>
        <a:lstStyle/>
        <a:p>
          <a:endParaRPr lang="en-US"/>
        </a:p>
      </dgm:t>
    </dgm:pt>
    <dgm:pt modelId="{53BC4927-DEBF-4D8C-A971-B66C3AC45432}" type="sibTrans" cxnId="{889AC05F-4BBF-4D56-8C6A-F1C764F765FA}">
      <dgm:prSet/>
      <dgm:spPr/>
      <dgm:t>
        <a:bodyPr/>
        <a:lstStyle/>
        <a:p>
          <a:endParaRPr lang="en-US"/>
        </a:p>
      </dgm:t>
    </dgm:pt>
    <dgm:pt modelId="{FFB54B81-3327-4B54-9373-A1159D7AF418}" type="pres">
      <dgm:prSet presAssocID="{31196E80-CCD6-4EF9-80DB-12C18D874CF9}" presName="CompostProcess" presStyleCnt="0">
        <dgm:presLayoutVars>
          <dgm:dir/>
          <dgm:resizeHandles val="exact"/>
        </dgm:presLayoutVars>
      </dgm:prSet>
      <dgm:spPr/>
    </dgm:pt>
    <dgm:pt modelId="{D77A567A-313F-42D3-8BB2-DD4F8787F2C5}" type="pres">
      <dgm:prSet presAssocID="{31196E80-CCD6-4EF9-80DB-12C18D874CF9}" presName="arrow" presStyleLbl="bgShp" presStyleIdx="0" presStyleCnt="1"/>
      <dgm:spPr/>
    </dgm:pt>
    <dgm:pt modelId="{DA38F126-B727-4DDE-9A76-5DEC6E54CCD6}" type="pres">
      <dgm:prSet presAssocID="{31196E80-CCD6-4EF9-80DB-12C18D874CF9}" presName="linearProcess" presStyleCnt="0"/>
      <dgm:spPr/>
    </dgm:pt>
    <dgm:pt modelId="{24D60447-2403-440C-AD31-33FA5C93D8E4}" type="pres">
      <dgm:prSet presAssocID="{BC912C6A-00F8-4202-9E89-299357C9DB18}" presName="text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81BD799-17CF-4A96-BBF0-DA316893D39D}" type="pres">
      <dgm:prSet presAssocID="{A35F9628-5FA9-47C1-8BE0-B0853E826B7E}" presName="sibTrans" presStyleCnt="0"/>
      <dgm:spPr/>
    </dgm:pt>
    <dgm:pt modelId="{D084DC52-AD4E-4404-AD34-A8524C6D9878}" type="pres">
      <dgm:prSet presAssocID="{B584AC5A-3E4D-49F2-ADC5-DA17A4F008AF}" presName="text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3448FAD-9141-4905-B230-C9116D739094}" type="pres">
      <dgm:prSet presAssocID="{2453E890-6352-454D-BBF2-E603BA31CE13}" presName="sibTrans" presStyleCnt="0"/>
      <dgm:spPr/>
    </dgm:pt>
    <dgm:pt modelId="{2C48A758-4FA6-4DB2-BE68-EC9917E3C80F}" type="pres">
      <dgm:prSet presAssocID="{E4E3936D-8BFE-4ED0-85CC-37046DF440F1}" presName="text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CF2982E-B469-44DE-90D9-BD61098F10FC}" type="pres">
      <dgm:prSet presAssocID="{F18667F7-3F51-435E-AA05-4DB865A0D552}" presName="sibTrans" presStyleCnt="0"/>
      <dgm:spPr/>
    </dgm:pt>
    <dgm:pt modelId="{05F0BC8B-CF04-4856-8C8D-CDCD5DB68E65}" type="pres">
      <dgm:prSet presAssocID="{1CDED141-B672-4788-BDE4-4734705FE27E}" presName="text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F8E34C7-7D68-4AFB-8394-BCEB49D1E0B2}" type="pres">
      <dgm:prSet presAssocID="{C822CDF7-690A-4796-823D-51634FF6858F}" presName="sibTrans" presStyleCnt="0"/>
      <dgm:spPr/>
    </dgm:pt>
    <dgm:pt modelId="{A8AFF559-454B-48FC-A878-646007264DB6}" type="pres">
      <dgm:prSet presAssocID="{A0A2B5DC-B189-42EF-AF6C-19991F05B409}" presName="text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E1824D8-43CD-4CF6-A146-16F4631C3346}" type="presOf" srcId="{BC912C6A-00F8-4202-9E89-299357C9DB18}" destId="{24D60447-2403-440C-AD31-33FA5C93D8E4}" srcOrd="0" destOrd="0" presId="urn:microsoft.com/office/officeart/2005/8/layout/hProcess9"/>
    <dgm:cxn modelId="{DFF5DF64-B814-4BD9-813F-B8275A06E046}" srcId="{31196E80-CCD6-4EF9-80DB-12C18D874CF9}" destId="{BC912C6A-00F8-4202-9E89-299357C9DB18}" srcOrd="0" destOrd="0" parTransId="{B017203E-3D2A-481E-907F-80A265787D21}" sibTransId="{A35F9628-5FA9-47C1-8BE0-B0853E826B7E}"/>
    <dgm:cxn modelId="{889AC05F-4BBF-4D56-8C6A-F1C764F765FA}" srcId="{31196E80-CCD6-4EF9-80DB-12C18D874CF9}" destId="{A0A2B5DC-B189-42EF-AF6C-19991F05B409}" srcOrd="4" destOrd="0" parTransId="{BA103604-CE76-4B49-8370-F2F346E6AE71}" sibTransId="{53BC4927-DEBF-4D8C-A971-B66C3AC45432}"/>
    <dgm:cxn modelId="{2F5642DD-B99F-479D-A3A0-EFDA8A89E29B}" srcId="{31196E80-CCD6-4EF9-80DB-12C18D874CF9}" destId="{E4E3936D-8BFE-4ED0-85CC-37046DF440F1}" srcOrd="2" destOrd="0" parTransId="{DC8AC99C-EF0C-4207-BB49-CBE307B07FF8}" sibTransId="{F18667F7-3F51-435E-AA05-4DB865A0D552}"/>
    <dgm:cxn modelId="{339D79A6-4243-4846-BDCD-6F7B176DAB28}" type="presOf" srcId="{31196E80-CCD6-4EF9-80DB-12C18D874CF9}" destId="{FFB54B81-3327-4B54-9373-A1159D7AF418}" srcOrd="0" destOrd="0" presId="urn:microsoft.com/office/officeart/2005/8/layout/hProcess9"/>
    <dgm:cxn modelId="{25BAD552-A094-4181-AB61-B8D2B6BC998D}" type="presOf" srcId="{A0A2B5DC-B189-42EF-AF6C-19991F05B409}" destId="{A8AFF559-454B-48FC-A878-646007264DB6}" srcOrd="0" destOrd="0" presId="urn:microsoft.com/office/officeart/2005/8/layout/hProcess9"/>
    <dgm:cxn modelId="{9789F4E3-2591-4EAD-94DF-B4A17C806DE5}" srcId="{31196E80-CCD6-4EF9-80DB-12C18D874CF9}" destId="{1CDED141-B672-4788-BDE4-4734705FE27E}" srcOrd="3" destOrd="0" parTransId="{9D02481B-6802-485D-903D-595FFE9FB879}" sibTransId="{C822CDF7-690A-4796-823D-51634FF6858F}"/>
    <dgm:cxn modelId="{FDB0BAAD-9D1B-4EC2-B504-73ED293F5E43}" srcId="{31196E80-CCD6-4EF9-80DB-12C18D874CF9}" destId="{B584AC5A-3E4D-49F2-ADC5-DA17A4F008AF}" srcOrd="1" destOrd="0" parTransId="{0F1EB6D5-23F6-4CA3-B7EF-4E8672674046}" sibTransId="{2453E890-6352-454D-BBF2-E603BA31CE13}"/>
    <dgm:cxn modelId="{AA5E959B-F223-4366-86A3-CAEDC35D4D27}" type="presOf" srcId="{1CDED141-B672-4788-BDE4-4734705FE27E}" destId="{05F0BC8B-CF04-4856-8C8D-CDCD5DB68E65}" srcOrd="0" destOrd="0" presId="urn:microsoft.com/office/officeart/2005/8/layout/hProcess9"/>
    <dgm:cxn modelId="{604EAA64-5DBB-4E1C-A48C-438310504E25}" type="presOf" srcId="{B584AC5A-3E4D-49F2-ADC5-DA17A4F008AF}" destId="{D084DC52-AD4E-4404-AD34-A8524C6D9878}" srcOrd="0" destOrd="0" presId="urn:microsoft.com/office/officeart/2005/8/layout/hProcess9"/>
    <dgm:cxn modelId="{6FAA0BB7-41C4-4DB1-9CC1-BFFB5702C222}" type="presOf" srcId="{E4E3936D-8BFE-4ED0-85CC-37046DF440F1}" destId="{2C48A758-4FA6-4DB2-BE68-EC9917E3C80F}" srcOrd="0" destOrd="0" presId="urn:microsoft.com/office/officeart/2005/8/layout/hProcess9"/>
    <dgm:cxn modelId="{33EF7127-B80F-4893-BBA4-36A811BCFA6B}" type="presParOf" srcId="{FFB54B81-3327-4B54-9373-A1159D7AF418}" destId="{D77A567A-313F-42D3-8BB2-DD4F8787F2C5}" srcOrd="0" destOrd="0" presId="urn:microsoft.com/office/officeart/2005/8/layout/hProcess9"/>
    <dgm:cxn modelId="{70DB4BF5-5331-4C0C-B52C-0FCB30117CDE}" type="presParOf" srcId="{FFB54B81-3327-4B54-9373-A1159D7AF418}" destId="{DA38F126-B727-4DDE-9A76-5DEC6E54CCD6}" srcOrd="1" destOrd="0" presId="urn:microsoft.com/office/officeart/2005/8/layout/hProcess9"/>
    <dgm:cxn modelId="{6D276D24-B818-403C-AFF7-FE36D2675A4E}" type="presParOf" srcId="{DA38F126-B727-4DDE-9A76-5DEC6E54CCD6}" destId="{24D60447-2403-440C-AD31-33FA5C93D8E4}" srcOrd="0" destOrd="0" presId="urn:microsoft.com/office/officeart/2005/8/layout/hProcess9"/>
    <dgm:cxn modelId="{6DBE60F8-8BA3-4361-83C9-BD841704AF78}" type="presParOf" srcId="{DA38F126-B727-4DDE-9A76-5DEC6E54CCD6}" destId="{A81BD799-17CF-4A96-BBF0-DA316893D39D}" srcOrd="1" destOrd="0" presId="urn:microsoft.com/office/officeart/2005/8/layout/hProcess9"/>
    <dgm:cxn modelId="{618CFB73-07BE-44FA-AD50-C8A68CCB28B3}" type="presParOf" srcId="{DA38F126-B727-4DDE-9A76-5DEC6E54CCD6}" destId="{D084DC52-AD4E-4404-AD34-A8524C6D9878}" srcOrd="2" destOrd="0" presId="urn:microsoft.com/office/officeart/2005/8/layout/hProcess9"/>
    <dgm:cxn modelId="{0C83CE04-A360-4422-8078-52E49829ED1A}" type="presParOf" srcId="{DA38F126-B727-4DDE-9A76-5DEC6E54CCD6}" destId="{43448FAD-9141-4905-B230-C9116D739094}" srcOrd="3" destOrd="0" presId="urn:microsoft.com/office/officeart/2005/8/layout/hProcess9"/>
    <dgm:cxn modelId="{1E07D725-D180-4797-A77E-7122BE9DCBE0}" type="presParOf" srcId="{DA38F126-B727-4DDE-9A76-5DEC6E54CCD6}" destId="{2C48A758-4FA6-4DB2-BE68-EC9917E3C80F}" srcOrd="4" destOrd="0" presId="urn:microsoft.com/office/officeart/2005/8/layout/hProcess9"/>
    <dgm:cxn modelId="{C3F95889-7C23-4957-B33C-800771DBAEF1}" type="presParOf" srcId="{DA38F126-B727-4DDE-9A76-5DEC6E54CCD6}" destId="{FCF2982E-B469-44DE-90D9-BD61098F10FC}" srcOrd="5" destOrd="0" presId="urn:microsoft.com/office/officeart/2005/8/layout/hProcess9"/>
    <dgm:cxn modelId="{9924D11F-0B88-4922-8513-935395F3E848}" type="presParOf" srcId="{DA38F126-B727-4DDE-9A76-5DEC6E54CCD6}" destId="{05F0BC8B-CF04-4856-8C8D-CDCD5DB68E65}" srcOrd="6" destOrd="0" presId="urn:microsoft.com/office/officeart/2005/8/layout/hProcess9"/>
    <dgm:cxn modelId="{AFAEF9BE-BBA6-4FEE-BB7E-A2AD518333DC}" type="presParOf" srcId="{DA38F126-B727-4DDE-9A76-5DEC6E54CCD6}" destId="{6F8E34C7-7D68-4AFB-8394-BCEB49D1E0B2}" srcOrd="7" destOrd="0" presId="urn:microsoft.com/office/officeart/2005/8/layout/hProcess9"/>
    <dgm:cxn modelId="{07C6BCA8-E3FF-4DC5-9B86-FB74B720535B}" type="presParOf" srcId="{DA38F126-B727-4DDE-9A76-5DEC6E54CCD6}" destId="{A8AFF559-454B-48FC-A878-646007264DB6}" srcOrd="8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F632134A-F1DF-4D72-8A7D-903ABD972218}" type="doc">
      <dgm:prSet loTypeId="urn:microsoft.com/office/officeart/2005/8/layout/radial6" loCatId="cycle" qsTypeId="urn:microsoft.com/office/officeart/2005/8/quickstyle/3d1" qsCatId="3D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151F16B7-BB2B-46A8-AE74-970E47E650A9}">
      <dgm:prSet phldrT="[Text]"/>
      <dgm:spPr/>
      <dgm:t>
        <a:bodyPr/>
        <a:lstStyle/>
        <a:p>
          <a:r>
            <a:rPr lang="en-US" dirty="0" smtClean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Britannic Bold" pitchFamily="34" charset="0"/>
            </a:rPr>
            <a:t>What affects </a:t>
          </a:r>
          <a:r>
            <a:rPr lang="en-US" dirty="0" smtClean="0">
              <a:solidFill>
                <a:srgbClr val="FFFF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Britannic Bold" pitchFamily="34" charset="0"/>
            </a:rPr>
            <a:t>population growth</a:t>
          </a:r>
          <a:r>
            <a:rPr lang="en-US" dirty="0" smtClean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Britannic Bold" pitchFamily="34" charset="0"/>
            </a:rPr>
            <a:t>?</a:t>
          </a:r>
          <a:endParaRPr lang="en-US" dirty="0"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latin typeface="Britannic Bold" pitchFamily="34" charset="0"/>
          </a:endParaRPr>
        </a:p>
      </dgm:t>
    </dgm:pt>
    <dgm:pt modelId="{50A174DD-E3F9-45E7-91FF-49559341B5FB}" type="parTrans" cxnId="{5587613D-8B14-4826-8BF6-585F86C71951}">
      <dgm:prSet/>
      <dgm:spPr/>
      <dgm:t>
        <a:bodyPr/>
        <a:lstStyle/>
        <a:p>
          <a:endParaRPr lang="en-US"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a:endParaRPr>
        </a:p>
      </dgm:t>
    </dgm:pt>
    <dgm:pt modelId="{3E3B092C-D426-4F4A-9F8C-A78B67088565}" type="sibTrans" cxnId="{5587613D-8B14-4826-8BF6-585F86C71951}">
      <dgm:prSet/>
      <dgm:spPr/>
      <dgm:t>
        <a:bodyPr/>
        <a:lstStyle/>
        <a:p>
          <a:endParaRPr lang="en-US"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a:endParaRPr>
        </a:p>
      </dgm:t>
    </dgm:pt>
    <dgm:pt modelId="{DDEF1343-A376-4374-B0CF-3A3E0E8AD631}">
      <dgm:prSet phldrT="[Text]"/>
      <dgm:spPr/>
      <dgm:t>
        <a:bodyPr/>
        <a:lstStyle/>
        <a:p>
          <a:r>
            <a:rPr lang="en-US" dirty="0" smtClean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Economic Development</a:t>
          </a:r>
          <a:endParaRPr lang="en-US" dirty="0"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a:endParaRPr>
        </a:p>
      </dgm:t>
    </dgm:pt>
    <dgm:pt modelId="{6CD9890A-210D-4AA1-BA15-FEC3477EADE6}" type="parTrans" cxnId="{8C4B29E3-28D2-43CB-9724-AA804C3097F6}">
      <dgm:prSet/>
      <dgm:spPr/>
      <dgm:t>
        <a:bodyPr/>
        <a:lstStyle/>
        <a:p>
          <a:endParaRPr lang="en-US"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a:endParaRPr>
        </a:p>
      </dgm:t>
    </dgm:pt>
    <dgm:pt modelId="{D72FBB16-D20A-4291-A417-5C584C72E4F2}" type="sibTrans" cxnId="{8C4B29E3-28D2-43CB-9724-AA804C3097F6}">
      <dgm:prSet/>
      <dgm:spPr/>
      <dgm:t>
        <a:bodyPr/>
        <a:lstStyle/>
        <a:p>
          <a:endParaRPr lang="en-US"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a:endParaRPr>
        </a:p>
      </dgm:t>
    </dgm:pt>
    <dgm:pt modelId="{2031AD3A-4997-481B-8A5F-6E30F5D47C42}">
      <dgm:prSet phldrT="[Text]"/>
      <dgm:spPr/>
      <dgm:t>
        <a:bodyPr/>
        <a:lstStyle/>
        <a:p>
          <a:r>
            <a:rPr lang="en-US" dirty="0" smtClean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Education</a:t>
          </a:r>
          <a:endParaRPr lang="en-US" dirty="0"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a:endParaRPr>
        </a:p>
      </dgm:t>
    </dgm:pt>
    <dgm:pt modelId="{FC1DB65E-D986-46F8-92EB-24F67CA0C842}" type="parTrans" cxnId="{D3371A58-AD09-4FEA-B5BF-CB39D033332E}">
      <dgm:prSet/>
      <dgm:spPr/>
      <dgm:t>
        <a:bodyPr/>
        <a:lstStyle/>
        <a:p>
          <a:endParaRPr lang="en-US"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a:endParaRPr>
        </a:p>
      </dgm:t>
    </dgm:pt>
    <dgm:pt modelId="{FFAA28BB-2CD8-432E-B9E8-830EACC138C3}" type="sibTrans" cxnId="{D3371A58-AD09-4FEA-B5BF-CB39D033332E}">
      <dgm:prSet/>
      <dgm:spPr/>
      <dgm:t>
        <a:bodyPr/>
        <a:lstStyle/>
        <a:p>
          <a:endParaRPr lang="en-US"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a:endParaRPr>
        </a:p>
      </dgm:t>
    </dgm:pt>
    <dgm:pt modelId="{A191881C-B04F-4051-B004-62804B401DDD}">
      <dgm:prSet phldrT="[Text]"/>
      <dgm:spPr/>
      <dgm:t>
        <a:bodyPr/>
        <a:lstStyle/>
        <a:p>
          <a:r>
            <a:rPr lang="en-US" dirty="0" smtClean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Gender Empowerment</a:t>
          </a:r>
          <a:endParaRPr lang="en-US" dirty="0"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a:endParaRPr>
        </a:p>
      </dgm:t>
    </dgm:pt>
    <dgm:pt modelId="{CA144204-EAE0-4C54-9ACD-248D8CF3C679}" type="parTrans" cxnId="{A853CD10-B229-4B30-BB22-6B64B77429E2}">
      <dgm:prSet/>
      <dgm:spPr/>
      <dgm:t>
        <a:bodyPr/>
        <a:lstStyle/>
        <a:p>
          <a:endParaRPr lang="en-US"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a:endParaRPr>
        </a:p>
      </dgm:t>
    </dgm:pt>
    <dgm:pt modelId="{4E108DD5-AC6D-4C8E-B1CC-C6BCF7552BBE}" type="sibTrans" cxnId="{A853CD10-B229-4B30-BB22-6B64B77429E2}">
      <dgm:prSet/>
      <dgm:spPr/>
      <dgm:t>
        <a:bodyPr/>
        <a:lstStyle/>
        <a:p>
          <a:endParaRPr lang="en-US"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a:endParaRPr>
        </a:p>
      </dgm:t>
    </dgm:pt>
    <dgm:pt modelId="{77A1F376-39A0-4ADF-BAEB-8A3F46D70558}">
      <dgm:prSet phldrT="[Text]"/>
      <dgm:spPr/>
      <dgm:t>
        <a:bodyPr/>
        <a:lstStyle/>
        <a:p>
          <a:r>
            <a:rPr lang="en-US" dirty="0" smtClean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Healthcare</a:t>
          </a:r>
          <a:endParaRPr lang="en-US" dirty="0"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a:endParaRPr>
        </a:p>
      </dgm:t>
    </dgm:pt>
    <dgm:pt modelId="{EA1A6D4D-094A-440E-9796-4A2838AC7AE8}" type="parTrans" cxnId="{6A686E37-9B48-4AEF-A86A-4C378466D677}">
      <dgm:prSet/>
      <dgm:spPr/>
      <dgm:t>
        <a:bodyPr/>
        <a:lstStyle/>
        <a:p>
          <a:endParaRPr lang="en-US"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a:endParaRPr>
        </a:p>
      </dgm:t>
    </dgm:pt>
    <dgm:pt modelId="{396665DC-B84A-4151-8985-0DE001A6B797}" type="sibTrans" cxnId="{6A686E37-9B48-4AEF-A86A-4C378466D677}">
      <dgm:prSet/>
      <dgm:spPr/>
      <dgm:t>
        <a:bodyPr/>
        <a:lstStyle/>
        <a:p>
          <a:endParaRPr lang="en-US"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a:endParaRPr>
        </a:p>
      </dgm:t>
    </dgm:pt>
    <dgm:pt modelId="{69DB634A-A4BC-4A0F-BEF3-5B94F5DD391C}">
      <dgm:prSet phldrT="[Text]"/>
      <dgm:spPr/>
      <dgm:t>
        <a:bodyPr/>
        <a:lstStyle/>
        <a:p>
          <a:r>
            <a:rPr lang="en-US" dirty="0" smtClean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Cultural Traditions</a:t>
          </a:r>
          <a:endParaRPr lang="en-US" dirty="0"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a:endParaRPr>
        </a:p>
      </dgm:t>
    </dgm:pt>
    <dgm:pt modelId="{F0D03E5F-3C69-4055-9CB0-3343CF3A6047}" type="parTrans" cxnId="{94A30A95-EE41-4827-AE4B-EAB0BA7EFF55}">
      <dgm:prSet/>
      <dgm:spPr/>
      <dgm:t>
        <a:bodyPr/>
        <a:lstStyle/>
        <a:p>
          <a:endParaRPr lang="en-US"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a:endParaRPr>
        </a:p>
      </dgm:t>
    </dgm:pt>
    <dgm:pt modelId="{71D5EA14-2CD0-4980-9CF4-E1470F673352}" type="sibTrans" cxnId="{94A30A95-EE41-4827-AE4B-EAB0BA7EFF55}">
      <dgm:prSet/>
      <dgm:spPr/>
      <dgm:t>
        <a:bodyPr/>
        <a:lstStyle/>
        <a:p>
          <a:endParaRPr lang="en-US"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a:endParaRPr>
        </a:p>
      </dgm:t>
    </dgm:pt>
    <dgm:pt modelId="{907766CC-F61E-4C1F-B62B-49F811B25117}">
      <dgm:prSet phldrT="[Text]"/>
      <dgm:spPr/>
      <dgm:t>
        <a:bodyPr/>
        <a:lstStyle/>
        <a:p>
          <a:r>
            <a:rPr lang="en-US" dirty="0" smtClean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Public Policy</a:t>
          </a:r>
          <a:endParaRPr lang="en-US" dirty="0"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a:endParaRPr>
        </a:p>
      </dgm:t>
    </dgm:pt>
    <dgm:pt modelId="{3A23ECED-46A3-4250-AAF9-2F0CB09F2253}" type="parTrans" cxnId="{D9F87B3B-3E2F-4E1D-960B-A61CFB8BEF8B}">
      <dgm:prSet/>
      <dgm:spPr/>
      <dgm:t>
        <a:bodyPr/>
        <a:lstStyle/>
        <a:p>
          <a:endParaRPr lang="en-US"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a:endParaRPr>
        </a:p>
      </dgm:t>
    </dgm:pt>
    <dgm:pt modelId="{D5D9DA39-44CB-4E4F-875D-B99ABCFF019D}" type="sibTrans" cxnId="{D9F87B3B-3E2F-4E1D-960B-A61CFB8BEF8B}">
      <dgm:prSet/>
      <dgm:spPr/>
      <dgm:t>
        <a:bodyPr/>
        <a:lstStyle/>
        <a:p>
          <a:endParaRPr lang="en-US"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a:endParaRPr>
        </a:p>
      </dgm:t>
    </dgm:pt>
    <dgm:pt modelId="{48EBA0A5-408C-43D1-8C7C-A41EA19A3B56}" type="pres">
      <dgm:prSet presAssocID="{F632134A-F1DF-4D72-8A7D-903ABD972218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2B5C424-0AFD-481C-B2A7-FDF79DB6DCD3}" type="pres">
      <dgm:prSet presAssocID="{151F16B7-BB2B-46A8-AE74-970E47E650A9}" presName="centerShape" presStyleLbl="node0" presStyleIdx="0" presStyleCnt="1"/>
      <dgm:spPr/>
      <dgm:t>
        <a:bodyPr/>
        <a:lstStyle/>
        <a:p>
          <a:endParaRPr lang="en-US"/>
        </a:p>
      </dgm:t>
    </dgm:pt>
    <dgm:pt modelId="{2EA353C7-5A36-46AC-AAFE-34008129C6F2}" type="pres">
      <dgm:prSet presAssocID="{DDEF1343-A376-4374-B0CF-3A3E0E8AD631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CD9CB2D-460A-4F7C-A9A4-1264B81EB503}" type="pres">
      <dgm:prSet presAssocID="{DDEF1343-A376-4374-B0CF-3A3E0E8AD631}" presName="dummy" presStyleCnt="0"/>
      <dgm:spPr/>
      <dgm:t>
        <a:bodyPr/>
        <a:lstStyle/>
        <a:p>
          <a:endParaRPr lang="en-US"/>
        </a:p>
      </dgm:t>
    </dgm:pt>
    <dgm:pt modelId="{D0794897-4865-464B-9033-2FBBCF1D5325}" type="pres">
      <dgm:prSet presAssocID="{D72FBB16-D20A-4291-A417-5C584C72E4F2}" presName="sibTrans" presStyleLbl="sibTrans2D1" presStyleIdx="0" presStyleCnt="6"/>
      <dgm:spPr/>
      <dgm:t>
        <a:bodyPr/>
        <a:lstStyle/>
        <a:p>
          <a:endParaRPr lang="en-US"/>
        </a:p>
      </dgm:t>
    </dgm:pt>
    <dgm:pt modelId="{22B1990D-6400-4D5A-94D9-7E0B5DB4D03F}" type="pres">
      <dgm:prSet presAssocID="{2031AD3A-4997-481B-8A5F-6E30F5D47C42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D1959CD-3328-4D84-B42F-003A32CA8693}" type="pres">
      <dgm:prSet presAssocID="{2031AD3A-4997-481B-8A5F-6E30F5D47C42}" presName="dummy" presStyleCnt="0"/>
      <dgm:spPr/>
      <dgm:t>
        <a:bodyPr/>
        <a:lstStyle/>
        <a:p>
          <a:endParaRPr lang="en-US"/>
        </a:p>
      </dgm:t>
    </dgm:pt>
    <dgm:pt modelId="{59309C22-7087-4429-BEFA-7B876D824C11}" type="pres">
      <dgm:prSet presAssocID="{FFAA28BB-2CD8-432E-B9E8-830EACC138C3}" presName="sibTrans" presStyleLbl="sibTrans2D1" presStyleIdx="1" presStyleCnt="6"/>
      <dgm:spPr/>
      <dgm:t>
        <a:bodyPr/>
        <a:lstStyle/>
        <a:p>
          <a:endParaRPr lang="en-US"/>
        </a:p>
      </dgm:t>
    </dgm:pt>
    <dgm:pt modelId="{3675E99D-05F5-4772-979C-CF167F0B609F}" type="pres">
      <dgm:prSet presAssocID="{A191881C-B04F-4051-B004-62804B401DDD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910B32A-C315-4EF6-AD92-20632BBBF97A}" type="pres">
      <dgm:prSet presAssocID="{A191881C-B04F-4051-B004-62804B401DDD}" presName="dummy" presStyleCnt="0"/>
      <dgm:spPr/>
      <dgm:t>
        <a:bodyPr/>
        <a:lstStyle/>
        <a:p>
          <a:endParaRPr lang="en-US"/>
        </a:p>
      </dgm:t>
    </dgm:pt>
    <dgm:pt modelId="{4F61D081-17FB-4F98-A031-CF454FB61B7B}" type="pres">
      <dgm:prSet presAssocID="{4E108DD5-AC6D-4C8E-B1CC-C6BCF7552BBE}" presName="sibTrans" presStyleLbl="sibTrans2D1" presStyleIdx="2" presStyleCnt="6"/>
      <dgm:spPr/>
      <dgm:t>
        <a:bodyPr/>
        <a:lstStyle/>
        <a:p>
          <a:endParaRPr lang="en-US"/>
        </a:p>
      </dgm:t>
    </dgm:pt>
    <dgm:pt modelId="{E51FF070-D079-423A-9158-EBC694D9E90E}" type="pres">
      <dgm:prSet presAssocID="{77A1F376-39A0-4ADF-BAEB-8A3F46D70558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D3597AA-7C26-4B4C-B131-9DA874518979}" type="pres">
      <dgm:prSet presAssocID="{77A1F376-39A0-4ADF-BAEB-8A3F46D70558}" presName="dummy" presStyleCnt="0"/>
      <dgm:spPr/>
      <dgm:t>
        <a:bodyPr/>
        <a:lstStyle/>
        <a:p>
          <a:endParaRPr lang="en-US"/>
        </a:p>
      </dgm:t>
    </dgm:pt>
    <dgm:pt modelId="{248126FB-E867-498A-B333-206031E26C23}" type="pres">
      <dgm:prSet presAssocID="{396665DC-B84A-4151-8985-0DE001A6B797}" presName="sibTrans" presStyleLbl="sibTrans2D1" presStyleIdx="3" presStyleCnt="6"/>
      <dgm:spPr/>
      <dgm:t>
        <a:bodyPr/>
        <a:lstStyle/>
        <a:p>
          <a:endParaRPr lang="en-US"/>
        </a:p>
      </dgm:t>
    </dgm:pt>
    <dgm:pt modelId="{FFED2DBD-2E4A-494E-B4D0-AFAE1A56D1A2}" type="pres">
      <dgm:prSet presAssocID="{69DB634A-A4BC-4A0F-BEF3-5B94F5DD391C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2D4658A-748A-4692-9B31-49F70599A591}" type="pres">
      <dgm:prSet presAssocID="{69DB634A-A4BC-4A0F-BEF3-5B94F5DD391C}" presName="dummy" presStyleCnt="0"/>
      <dgm:spPr/>
      <dgm:t>
        <a:bodyPr/>
        <a:lstStyle/>
        <a:p>
          <a:endParaRPr lang="en-US"/>
        </a:p>
      </dgm:t>
    </dgm:pt>
    <dgm:pt modelId="{D75D1008-F0D0-42B8-B09E-AD7DDA674BB1}" type="pres">
      <dgm:prSet presAssocID="{71D5EA14-2CD0-4980-9CF4-E1470F673352}" presName="sibTrans" presStyleLbl="sibTrans2D1" presStyleIdx="4" presStyleCnt="6"/>
      <dgm:spPr/>
      <dgm:t>
        <a:bodyPr/>
        <a:lstStyle/>
        <a:p>
          <a:endParaRPr lang="en-US"/>
        </a:p>
      </dgm:t>
    </dgm:pt>
    <dgm:pt modelId="{C2DD3FA0-33D7-40C2-B13E-EE5CEF82C485}" type="pres">
      <dgm:prSet presAssocID="{907766CC-F61E-4C1F-B62B-49F811B25117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BFFF61E-2DCC-468E-A68C-A75E9139A935}" type="pres">
      <dgm:prSet presAssocID="{907766CC-F61E-4C1F-B62B-49F811B25117}" presName="dummy" presStyleCnt="0"/>
      <dgm:spPr/>
      <dgm:t>
        <a:bodyPr/>
        <a:lstStyle/>
        <a:p>
          <a:endParaRPr lang="en-US"/>
        </a:p>
      </dgm:t>
    </dgm:pt>
    <dgm:pt modelId="{CD175DEA-0D47-4614-99E7-EBC2C8660AB7}" type="pres">
      <dgm:prSet presAssocID="{D5D9DA39-44CB-4E4F-875D-B99ABCFF019D}" presName="sibTrans" presStyleLbl="sibTrans2D1" presStyleIdx="5" presStyleCnt="6"/>
      <dgm:spPr/>
      <dgm:t>
        <a:bodyPr/>
        <a:lstStyle/>
        <a:p>
          <a:endParaRPr lang="en-US"/>
        </a:p>
      </dgm:t>
    </dgm:pt>
  </dgm:ptLst>
  <dgm:cxnLst>
    <dgm:cxn modelId="{DDD6D2D8-D4FA-462D-A649-6DBE40BAFCF9}" type="presOf" srcId="{71D5EA14-2CD0-4980-9CF4-E1470F673352}" destId="{D75D1008-F0D0-42B8-B09E-AD7DDA674BB1}" srcOrd="0" destOrd="0" presId="urn:microsoft.com/office/officeart/2005/8/layout/radial6"/>
    <dgm:cxn modelId="{239BB46D-3718-4D38-918D-E8D7A8358F6C}" type="presOf" srcId="{151F16B7-BB2B-46A8-AE74-970E47E650A9}" destId="{B2B5C424-0AFD-481C-B2A7-FDF79DB6DCD3}" srcOrd="0" destOrd="0" presId="urn:microsoft.com/office/officeart/2005/8/layout/radial6"/>
    <dgm:cxn modelId="{BA396EED-7E24-488E-AC6B-F8583205680C}" type="presOf" srcId="{907766CC-F61E-4C1F-B62B-49F811B25117}" destId="{C2DD3FA0-33D7-40C2-B13E-EE5CEF82C485}" srcOrd="0" destOrd="0" presId="urn:microsoft.com/office/officeart/2005/8/layout/radial6"/>
    <dgm:cxn modelId="{6A686E37-9B48-4AEF-A86A-4C378466D677}" srcId="{151F16B7-BB2B-46A8-AE74-970E47E650A9}" destId="{77A1F376-39A0-4ADF-BAEB-8A3F46D70558}" srcOrd="3" destOrd="0" parTransId="{EA1A6D4D-094A-440E-9796-4A2838AC7AE8}" sibTransId="{396665DC-B84A-4151-8985-0DE001A6B797}"/>
    <dgm:cxn modelId="{FAB6E99A-B219-4B5C-8F35-5366D32DDC0F}" type="presOf" srcId="{D5D9DA39-44CB-4E4F-875D-B99ABCFF019D}" destId="{CD175DEA-0D47-4614-99E7-EBC2C8660AB7}" srcOrd="0" destOrd="0" presId="urn:microsoft.com/office/officeart/2005/8/layout/radial6"/>
    <dgm:cxn modelId="{1C35E6B2-3C32-4CD6-9D9B-EE552954F1EC}" type="presOf" srcId="{F632134A-F1DF-4D72-8A7D-903ABD972218}" destId="{48EBA0A5-408C-43D1-8C7C-A41EA19A3B56}" srcOrd="0" destOrd="0" presId="urn:microsoft.com/office/officeart/2005/8/layout/radial6"/>
    <dgm:cxn modelId="{6088120B-60FB-45D0-A146-65F5EBCA436F}" type="presOf" srcId="{396665DC-B84A-4151-8985-0DE001A6B797}" destId="{248126FB-E867-498A-B333-206031E26C23}" srcOrd="0" destOrd="0" presId="urn:microsoft.com/office/officeart/2005/8/layout/radial6"/>
    <dgm:cxn modelId="{84BFDD63-A213-468D-B27B-0B4BFD544742}" type="presOf" srcId="{DDEF1343-A376-4374-B0CF-3A3E0E8AD631}" destId="{2EA353C7-5A36-46AC-AAFE-34008129C6F2}" srcOrd="0" destOrd="0" presId="urn:microsoft.com/office/officeart/2005/8/layout/radial6"/>
    <dgm:cxn modelId="{A853CD10-B229-4B30-BB22-6B64B77429E2}" srcId="{151F16B7-BB2B-46A8-AE74-970E47E650A9}" destId="{A191881C-B04F-4051-B004-62804B401DDD}" srcOrd="2" destOrd="0" parTransId="{CA144204-EAE0-4C54-9ACD-248D8CF3C679}" sibTransId="{4E108DD5-AC6D-4C8E-B1CC-C6BCF7552BBE}"/>
    <dgm:cxn modelId="{8C4B29E3-28D2-43CB-9724-AA804C3097F6}" srcId="{151F16B7-BB2B-46A8-AE74-970E47E650A9}" destId="{DDEF1343-A376-4374-B0CF-3A3E0E8AD631}" srcOrd="0" destOrd="0" parTransId="{6CD9890A-210D-4AA1-BA15-FEC3477EADE6}" sibTransId="{D72FBB16-D20A-4291-A417-5C584C72E4F2}"/>
    <dgm:cxn modelId="{D9F87B3B-3E2F-4E1D-960B-A61CFB8BEF8B}" srcId="{151F16B7-BB2B-46A8-AE74-970E47E650A9}" destId="{907766CC-F61E-4C1F-B62B-49F811B25117}" srcOrd="5" destOrd="0" parTransId="{3A23ECED-46A3-4250-AAF9-2F0CB09F2253}" sibTransId="{D5D9DA39-44CB-4E4F-875D-B99ABCFF019D}"/>
    <dgm:cxn modelId="{5CF340D2-76E4-40B6-9FF6-A286247FEF6B}" type="presOf" srcId="{69DB634A-A4BC-4A0F-BEF3-5B94F5DD391C}" destId="{FFED2DBD-2E4A-494E-B4D0-AFAE1A56D1A2}" srcOrd="0" destOrd="0" presId="urn:microsoft.com/office/officeart/2005/8/layout/radial6"/>
    <dgm:cxn modelId="{AA23E3E5-C5B5-4F8D-92F4-15AA1E44B391}" type="presOf" srcId="{2031AD3A-4997-481B-8A5F-6E30F5D47C42}" destId="{22B1990D-6400-4D5A-94D9-7E0B5DB4D03F}" srcOrd="0" destOrd="0" presId="urn:microsoft.com/office/officeart/2005/8/layout/radial6"/>
    <dgm:cxn modelId="{06E29F52-A060-48DB-86EC-3A84940A7ED0}" type="presOf" srcId="{FFAA28BB-2CD8-432E-B9E8-830EACC138C3}" destId="{59309C22-7087-4429-BEFA-7B876D824C11}" srcOrd="0" destOrd="0" presId="urn:microsoft.com/office/officeart/2005/8/layout/radial6"/>
    <dgm:cxn modelId="{B6A87635-937D-4322-8615-95531DF91CB8}" type="presOf" srcId="{77A1F376-39A0-4ADF-BAEB-8A3F46D70558}" destId="{E51FF070-D079-423A-9158-EBC694D9E90E}" srcOrd="0" destOrd="0" presId="urn:microsoft.com/office/officeart/2005/8/layout/radial6"/>
    <dgm:cxn modelId="{94A30A95-EE41-4827-AE4B-EAB0BA7EFF55}" srcId="{151F16B7-BB2B-46A8-AE74-970E47E650A9}" destId="{69DB634A-A4BC-4A0F-BEF3-5B94F5DD391C}" srcOrd="4" destOrd="0" parTransId="{F0D03E5F-3C69-4055-9CB0-3343CF3A6047}" sibTransId="{71D5EA14-2CD0-4980-9CF4-E1470F673352}"/>
    <dgm:cxn modelId="{5587613D-8B14-4826-8BF6-585F86C71951}" srcId="{F632134A-F1DF-4D72-8A7D-903ABD972218}" destId="{151F16B7-BB2B-46A8-AE74-970E47E650A9}" srcOrd="0" destOrd="0" parTransId="{50A174DD-E3F9-45E7-91FF-49559341B5FB}" sibTransId="{3E3B092C-D426-4F4A-9F8C-A78B67088565}"/>
    <dgm:cxn modelId="{D3371A58-AD09-4FEA-B5BF-CB39D033332E}" srcId="{151F16B7-BB2B-46A8-AE74-970E47E650A9}" destId="{2031AD3A-4997-481B-8A5F-6E30F5D47C42}" srcOrd="1" destOrd="0" parTransId="{FC1DB65E-D986-46F8-92EB-24F67CA0C842}" sibTransId="{FFAA28BB-2CD8-432E-B9E8-830EACC138C3}"/>
    <dgm:cxn modelId="{95DB7A21-6C96-471B-A9DF-C1C0B61989D3}" type="presOf" srcId="{D72FBB16-D20A-4291-A417-5C584C72E4F2}" destId="{D0794897-4865-464B-9033-2FBBCF1D5325}" srcOrd="0" destOrd="0" presId="urn:microsoft.com/office/officeart/2005/8/layout/radial6"/>
    <dgm:cxn modelId="{B60E466F-9ACE-46FB-BFD5-F604A433BA8A}" type="presOf" srcId="{4E108DD5-AC6D-4C8E-B1CC-C6BCF7552BBE}" destId="{4F61D081-17FB-4F98-A031-CF454FB61B7B}" srcOrd="0" destOrd="0" presId="urn:microsoft.com/office/officeart/2005/8/layout/radial6"/>
    <dgm:cxn modelId="{6D8464F0-3B61-4C66-90B9-750B958EA19A}" type="presOf" srcId="{A191881C-B04F-4051-B004-62804B401DDD}" destId="{3675E99D-05F5-4772-979C-CF167F0B609F}" srcOrd="0" destOrd="0" presId="urn:microsoft.com/office/officeart/2005/8/layout/radial6"/>
    <dgm:cxn modelId="{5E31D0D3-4864-4394-BC53-D7043B284DB0}" type="presParOf" srcId="{48EBA0A5-408C-43D1-8C7C-A41EA19A3B56}" destId="{B2B5C424-0AFD-481C-B2A7-FDF79DB6DCD3}" srcOrd="0" destOrd="0" presId="urn:microsoft.com/office/officeart/2005/8/layout/radial6"/>
    <dgm:cxn modelId="{3098094C-ED02-4490-9460-5F8E1C9CF85B}" type="presParOf" srcId="{48EBA0A5-408C-43D1-8C7C-A41EA19A3B56}" destId="{2EA353C7-5A36-46AC-AAFE-34008129C6F2}" srcOrd="1" destOrd="0" presId="urn:microsoft.com/office/officeart/2005/8/layout/radial6"/>
    <dgm:cxn modelId="{88DE8F32-11FA-442E-AC30-BE38B9E8A263}" type="presParOf" srcId="{48EBA0A5-408C-43D1-8C7C-A41EA19A3B56}" destId="{3CD9CB2D-460A-4F7C-A9A4-1264B81EB503}" srcOrd="2" destOrd="0" presId="urn:microsoft.com/office/officeart/2005/8/layout/radial6"/>
    <dgm:cxn modelId="{1DF63B4B-82C5-457E-82E2-89A33A372552}" type="presParOf" srcId="{48EBA0A5-408C-43D1-8C7C-A41EA19A3B56}" destId="{D0794897-4865-464B-9033-2FBBCF1D5325}" srcOrd="3" destOrd="0" presId="urn:microsoft.com/office/officeart/2005/8/layout/radial6"/>
    <dgm:cxn modelId="{F81AA4C8-98BB-462C-85EB-19D7A934305B}" type="presParOf" srcId="{48EBA0A5-408C-43D1-8C7C-A41EA19A3B56}" destId="{22B1990D-6400-4D5A-94D9-7E0B5DB4D03F}" srcOrd="4" destOrd="0" presId="urn:microsoft.com/office/officeart/2005/8/layout/radial6"/>
    <dgm:cxn modelId="{DD2A180A-1D19-4B76-A88F-6F3D79BE06CC}" type="presParOf" srcId="{48EBA0A5-408C-43D1-8C7C-A41EA19A3B56}" destId="{7D1959CD-3328-4D84-B42F-003A32CA8693}" srcOrd="5" destOrd="0" presId="urn:microsoft.com/office/officeart/2005/8/layout/radial6"/>
    <dgm:cxn modelId="{75D75BC1-B353-4DEE-A2E6-5D177A24A417}" type="presParOf" srcId="{48EBA0A5-408C-43D1-8C7C-A41EA19A3B56}" destId="{59309C22-7087-4429-BEFA-7B876D824C11}" srcOrd="6" destOrd="0" presId="urn:microsoft.com/office/officeart/2005/8/layout/radial6"/>
    <dgm:cxn modelId="{AAE35272-840F-4742-9507-55A7AC90921F}" type="presParOf" srcId="{48EBA0A5-408C-43D1-8C7C-A41EA19A3B56}" destId="{3675E99D-05F5-4772-979C-CF167F0B609F}" srcOrd="7" destOrd="0" presId="urn:microsoft.com/office/officeart/2005/8/layout/radial6"/>
    <dgm:cxn modelId="{404CE326-4488-4369-86D0-07E2283A251B}" type="presParOf" srcId="{48EBA0A5-408C-43D1-8C7C-A41EA19A3B56}" destId="{C910B32A-C315-4EF6-AD92-20632BBBF97A}" srcOrd="8" destOrd="0" presId="urn:microsoft.com/office/officeart/2005/8/layout/radial6"/>
    <dgm:cxn modelId="{50EF89AA-3892-4911-B5A0-97C7281611CA}" type="presParOf" srcId="{48EBA0A5-408C-43D1-8C7C-A41EA19A3B56}" destId="{4F61D081-17FB-4F98-A031-CF454FB61B7B}" srcOrd="9" destOrd="0" presId="urn:microsoft.com/office/officeart/2005/8/layout/radial6"/>
    <dgm:cxn modelId="{D6BFDFE0-6263-43E2-AE67-D8F97369F5E0}" type="presParOf" srcId="{48EBA0A5-408C-43D1-8C7C-A41EA19A3B56}" destId="{E51FF070-D079-423A-9158-EBC694D9E90E}" srcOrd="10" destOrd="0" presId="urn:microsoft.com/office/officeart/2005/8/layout/radial6"/>
    <dgm:cxn modelId="{445180BA-1C37-4AFC-BB2F-173CD04253A8}" type="presParOf" srcId="{48EBA0A5-408C-43D1-8C7C-A41EA19A3B56}" destId="{5D3597AA-7C26-4B4C-B131-9DA874518979}" srcOrd="11" destOrd="0" presId="urn:microsoft.com/office/officeart/2005/8/layout/radial6"/>
    <dgm:cxn modelId="{2CE32EFF-18F1-4B3C-ADC7-3316645F5EBE}" type="presParOf" srcId="{48EBA0A5-408C-43D1-8C7C-A41EA19A3B56}" destId="{248126FB-E867-498A-B333-206031E26C23}" srcOrd="12" destOrd="0" presId="urn:microsoft.com/office/officeart/2005/8/layout/radial6"/>
    <dgm:cxn modelId="{1B47AE10-B77E-4DB5-BAE6-CAD13FBE92C6}" type="presParOf" srcId="{48EBA0A5-408C-43D1-8C7C-A41EA19A3B56}" destId="{FFED2DBD-2E4A-494E-B4D0-AFAE1A56D1A2}" srcOrd="13" destOrd="0" presId="urn:microsoft.com/office/officeart/2005/8/layout/radial6"/>
    <dgm:cxn modelId="{48DD7005-A99F-4781-B8A9-9DFE13120774}" type="presParOf" srcId="{48EBA0A5-408C-43D1-8C7C-A41EA19A3B56}" destId="{02D4658A-748A-4692-9B31-49F70599A591}" srcOrd="14" destOrd="0" presId="urn:microsoft.com/office/officeart/2005/8/layout/radial6"/>
    <dgm:cxn modelId="{41314A4B-66C6-419C-8F04-BF354A76DB23}" type="presParOf" srcId="{48EBA0A5-408C-43D1-8C7C-A41EA19A3B56}" destId="{D75D1008-F0D0-42B8-B09E-AD7DDA674BB1}" srcOrd="15" destOrd="0" presId="urn:microsoft.com/office/officeart/2005/8/layout/radial6"/>
    <dgm:cxn modelId="{CF8D1FA1-6300-46B0-AD00-8E240BC21BED}" type="presParOf" srcId="{48EBA0A5-408C-43D1-8C7C-A41EA19A3B56}" destId="{C2DD3FA0-33D7-40C2-B13E-EE5CEF82C485}" srcOrd="16" destOrd="0" presId="urn:microsoft.com/office/officeart/2005/8/layout/radial6"/>
    <dgm:cxn modelId="{67BC7F9C-D430-4022-ACB9-3DEE649FFF72}" type="presParOf" srcId="{48EBA0A5-408C-43D1-8C7C-A41EA19A3B56}" destId="{3BFFF61E-2DCC-468E-A68C-A75E9139A935}" srcOrd="17" destOrd="0" presId="urn:microsoft.com/office/officeart/2005/8/layout/radial6"/>
    <dgm:cxn modelId="{C7396EA8-17C7-4836-A92D-BA8FD80342F0}" type="presParOf" srcId="{48EBA0A5-408C-43D1-8C7C-A41EA19A3B56}" destId="{CD175DEA-0D47-4614-99E7-EBC2C8660AB7}" srcOrd="18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4902953A-317C-47A8-B083-50BCBA32A810}" type="doc">
      <dgm:prSet loTypeId="urn:microsoft.com/office/officeart/2005/8/layout/list1" loCatId="list" qsTypeId="urn:microsoft.com/office/officeart/2005/8/quickstyle/simple5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361C7C7C-E6B8-49F8-9B44-64E7BF20213B}">
      <dgm:prSet phldrT="[Text]"/>
      <dgm:spPr/>
      <dgm:t>
        <a:bodyPr/>
        <a:lstStyle/>
        <a:p>
          <a:r>
            <a:rPr lang="en-US" dirty="0" smtClean="0">
              <a:solidFill>
                <a:srgbClr val="FFFF00"/>
              </a:solidFill>
              <a:latin typeface="Britannic Bold" pitchFamily="34" charset="0"/>
            </a:rPr>
            <a:t>Stage 1</a:t>
          </a:r>
          <a:endParaRPr lang="en-US" dirty="0">
            <a:solidFill>
              <a:srgbClr val="FFFF00"/>
            </a:solidFill>
            <a:latin typeface="Britannic Bold" pitchFamily="34" charset="0"/>
          </a:endParaRPr>
        </a:p>
      </dgm:t>
    </dgm:pt>
    <dgm:pt modelId="{A4FF9CA9-DB07-450E-A70E-7D7107E51FD1}" type="parTrans" cxnId="{AB807CB9-5889-468E-9D48-16F13F0DFDE4}">
      <dgm:prSet/>
      <dgm:spPr/>
      <dgm:t>
        <a:bodyPr/>
        <a:lstStyle/>
        <a:p>
          <a:endParaRPr lang="en-US"/>
        </a:p>
      </dgm:t>
    </dgm:pt>
    <dgm:pt modelId="{4F66510E-4EED-4540-9FBC-7FFF0B1351F4}" type="sibTrans" cxnId="{AB807CB9-5889-468E-9D48-16F13F0DFDE4}">
      <dgm:prSet/>
      <dgm:spPr/>
      <dgm:t>
        <a:bodyPr/>
        <a:lstStyle/>
        <a:p>
          <a:endParaRPr lang="en-US"/>
        </a:p>
      </dgm:t>
    </dgm:pt>
    <dgm:pt modelId="{3E10C225-DA85-4D1E-8172-F2BAA7F0D5BE}">
      <dgm:prSet phldrT="[Text]"/>
      <dgm:spPr/>
      <dgm:t>
        <a:bodyPr/>
        <a:lstStyle/>
        <a:p>
          <a:r>
            <a:rPr lang="en-US" dirty="0" smtClean="0">
              <a:solidFill>
                <a:srgbClr val="FFFF00"/>
              </a:solidFill>
              <a:latin typeface="Britannic Bold" pitchFamily="34" charset="0"/>
            </a:rPr>
            <a:t>Stage 2</a:t>
          </a:r>
          <a:endParaRPr lang="en-US" dirty="0">
            <a:solidFill>
              <a:srgbClr val="FFFF00"/>
            </a:solidFill>
            <a:latin typeface="Britannic Bold" pitchFamily="34" charset="0"/>
          </a:endParaRPr>
        </a:p>
      </dgm:t>
    </dgm:pt>
    <dgm:pt modelId="{D9008DFA-8CB7-4D93-8DE5-4A7E074DF178}" type="parTrans" cxnId="{DE57464B-FB26-4A52-B9AB-5ED37D89D096}">
      <dgm:prSet/>
      <dgm:spPr/>
      <dgm:t>
        <a:bodyPr/>
        <a:lstStyle/>
        <a:p>
          <a:endParaRPr lang="en-US"/>
        </a:p>
      </dgm:t>
    </dgm:pt>
    <dgm:pt modelId="{D4EB479E-5A03-4529-9BA8-F36E92D51FD7}" type="sibTrans" cxnId="{DE57464B-FB26-4A52-B9AB-5ED37D89D096}">
      <dgm:prSet/>
      <dgm:spPr/>
      <dgm:t>
        <a:bodyPr/>
        <a:lstStyle/>
        <a:p>
          <a:endParaRPr lang="en-US"/>
        </a:p>
      </dgm:t>
    </dgm:pt>
    <dgm:pt modelId="{FC8D8120-9ED9-4E0D-A46E-2D7B2DAD5A7B}">
      <dgm:prSet phldrT="[Text]"/>
      <dgm:spPr/>
      <dgm:t>
        <a:bodyPr/>
        <a:lstStyle/>
        <a:p>
          <a:r>
            <a:rPr lang="en-US" dirty="0" smtClean="0">
              <a:solidFill>
                <a:srgbClr val="FFFF00"/>
              </a:solidFill>
              <a:latin typeface="Britannic Bold" pitchFamily="34" charset="0"/>
            </a:rPr>
            <a:t>Stage 3</a:t>
          </a:r>
          <a:endParaRPr lang="en-US" dirty="0">
            <a:solidFill>
              <a:srgbClr val="FFFF00"/>
            </a:solidFill>
            <a:latin typeface="Britannic Bold" pitchFamily="34" charset="0"/>
          </a:endParaRPr>
        </a:p>
      </dgm:t>
    </dgm:pt>
    <dgm:pt modelId="{85D089A4-0E12-46E2-A75E-43C08D7DA5C0}" type="parTrans" cxnId="{B103B567-7133-4497-9ABC-51DFE54BE871}">
      <dgm:prSet/>
      <dgm:spPr/>
      <dgm:t>
        <a:bodyPr/>
        <a:lstStyle/>
        <a:p>
          <a:endParaRPr lang="en-US"/>
        </a:p>
      </dgm:t>
    </dgm:pt>
    <dgm:pt modelId="{7E1EE508-FA01-4A8C-A602-42BB050F183B}" type="sibTrans" cxnId="{B103B567-7133-4497-9ABC-51DFE54BE871}">
      <dgm:prSet/>
      <dgm:spPr/>
      <dgm:t>
        <a:bodyPr/>
        <a:lstStyle/>
        <a:p>
          <a:endParaRPr lang="en-US"/>
        </a:p>
      </dgm:t>
    </dgm:pt>
    <dgm:pt modelId="{12997A99-3A11-49D7-B712-4956FA71483B}">
      <dgm:prSet phldrT="[Text]"/>
      <dgm:spPr/>
      <dgm:t>
        <a:bodyPr/>
        <a:lstStyle/>
        <a:p>
          <a:r>
            <a:rPr lang="en-US" dirty="0" smtClean="0">
              <a:solidFill>
                <a:srgbClr val="FFFF00"/>
              </a:solidFill>
              <a:latin typeface="Britannic Bold" pitchFamily="34" charset="0"/>
            </a:rPr>
            <a:t>Stage 4</a:t>
          </a:r>
          <a:endParaRPr lang="en-US" dirty="0">
            <a:solidFill>
              <a:srgbClr val="FFFF00"/>
            </a:solidFill>
            <a:latin typeface="Britannic Bold" pitchFamily="34" charset="0"/>
          </a:endParaRPr>
        </a:p>
      </dgm:t>
    </dgm:pt>
    <dgm:pt modelId="{D6840BC0-1BC4-4593-94BF-67A48A1DF93C}" type="parTrans" cxnId="{E395974E-FC46-4DD2-9FA3-7AB6F95F7035}">
      <dgm:prSet/>
      <dgm:spPr/>
      <dgm:t>
        <a:bodyPr/>
        <a:lstStyle/>
        <a:p>
          <a:endParaRPr lang="en-US"/>
        </a:p>
      </dgm:t>
    </dgm:pt>
    <dgm:pt modelId="{29CEB6E4-0F23-445E-9AF7-C353DECAAE90}" type="sibTrans" cxnId="{E395974E-FC46-4DD2-9FA3-7AB6F95F7035}">
      <dgm:prSet/>
      <dgm:spPr/>
      <dgm:t>
        <a:bodyPr/>
        <a:lstStyle/>
        <a:p>
          <a:endParaRPr lang="en-US"/>
        </a:p>
      </dgm:t>
    </dgm:pt>
    <dgm:pt modelId="{AC7AFD56-588A-490C-9D2C-785174765390}">
      <dgm:prSet phldrT="[Text]"/>
      <dgm:spPr/>
      <dgm:t>
        <a:bodyPr/>
        <a:lstStyle/>
        <a:p>
          <a:r>
            <a:rPr lang="en-US" dirty="0" smtClean="0"/>
            <a:t>The stage of Pestilence and Famine</a:t>
          </a:r>
          <a:endParaRPr lang="en-US" dirty="0"/>
        </a:p>
      </dgm:t>
    </dgm:pt>
    <dgm:pt modelId="{74E84018-BFED-49C1-8F0F-82C41CD501F2}" type="parTrans" cxnId="{3B5A4089-2A90-4912-B2D8-46E1F558C1E5}">
      <dgm:prSet/>
      <dgm:spPr/>
      <dgm:t>
        <a:bodyPr/>
        <a:lstStyle/>
        <a:p>
          <a:endParaRPr lang="en-US"/>
        </a:p>
      </dgm:t>
    </dgm:pt>
    <dgm:pt modelId="{32EBC8B3-7D8E-48FC-9B3C-F4126E239A0A}" type="sibTrans" cxnId="{3B5A4089-2A90-4912-B2D8-46E1F558C1E5}">
      <dgm:prSet/>
      <dgm:spPr/>
      <dgm:t>
        <a:bodyPr/>
        <a:lstStyle/>
        <a:p>
          <a:endParaRPr lang="en-US"/>
        </a:p>
      </dgm:t>
    </dgm:pt>
    <dgm:pt modelId="{9320C1A9-EE57-4517-9267-4985DF63499A}">
      <dgm:prSet phldrT="[Text]"/>
      <dgm:spPr/>
      <dgm:t>
        <a:bodyPr/>
        <a:lstStyle/>
        <a:p>
          <a:r>
            <a:rPr lang="en-US" dirty="0" smtClean="0"/>
            <a:t>Example: The Black Death</a:t>
          </a:r>
          <a:endParaRPr lang="en-US" dirty="0"/>
        </a:p>
      </dgm:t>
    </dgm:pt>
    <dgm:pt modelId="{5870A79E-3818-4568-9BE6-29C9089FAC8B}" type="parTrans" cxnId="{53D488A9-2E46-488A-B0AE-F36F92E42FA3}">
      <dgm:prSet/>
      <dgm:spPr/>
      <dgm:t>
        <a:bodyPr/>
        <a:lstStyle/>
        <a:p>
          <a:endParaRPr lang="en-US"/>
        </a:p>
      </dgm:t>
    </dgm:pt>
    <dgm:pt modelId="{524A3E74-9D5B-4F6B-BEE5-1A0DFF2CEB7C}" type="sibTrans" cxnId="{53D488A9-2E46-488A-B0AE-F36F92E42FA3}">
      <dgm:prSet/>
      <dgm:spPr/>
      <dgm:t>
        <a:bodyPr/>
        <a:lstStyle/>
        <a:p>
          <a:endParaRPr lang="en-US"/>
        </a:p>
      </dgm:t>
    </dgm:pt>
    <dgm:pt modelId="{013BBC94-33F6-42D2-A89A-6102087EC611}">
      <dgm:prSet phldrT="[Text]"/>
      <dgm:spPr/>
      <dgm:t>
        <a:bodyPr/>
        <a:lstStyle/>
        <a:p>
          <a:r>
            <a:rPr lang="en-US" dirty="0" smtClean="0"/>
            <a:t>The stage of receding Pandemics</a:t>
          </a:r>
          <a:endParaRPr lang="en-US" dirty="0"/>
        </a:p>
      </dgm:t>
    </dgm:pt>
    <dgm:pt modelId="{D07200A7-AC9F-4E57-AA10-9FED721E5C6D}" type="parTrans" cxnId="{9A4BDC02-30CA-4622-939E-E4ACF69D35FD}">
      <dgm:prSet/>
      <dgm:spPr/>
      <dgm:t>
        <a:bodyPr/>
        <a:lstStyle/>
        <a:p>
          <a:endParaRPr lang="en-US"/>
        </a:p>
      </dgm:t>
    </dgm:pt>
    <dgm:pt modelId="{FBEFE47E-621D-46FD-AFEB-078E8CDF7DBF}" type="sibTrans" cxnId="{9A4BDC02-30CA-4622-939E-E4ACF69D35FD}">
      <dgm:prSet/>
      <dgm:spPr/>
      <dgm:t>
        <a:bodyPr/>
        <a:lstStyle/>
        <a:p>
          <a:endParaRPr lang="en-US"/>
        </a:p>
      </dgm:t>
    </dgm:pt>
    <dgm:pt modelId="{B0EDF223-CBBD-4AFD-BC67-7E6E0230CA15}">
      <dgm:prSet phldrT="[Text]"/>
      <dgm:spPr/>
      <dgm:t>
        <a:bodyPr/>
        <a:lstStyle/>
        <a:p>
          <a:r>
            <a:rPr lang="en-US" dirty="0" smtClean="0"/>
            <a:t>Example: Cholera</a:t>
          </a:r>
          <a:endParaRPr lang="en-US" dirty="0"/>
        </a:p>
      </dgm:t>
    </dgm:pt>
    <dgm:pt modelId="{03B458EE-C984-4D7F-BA21-E38929D92394}" type="parTrans" cxnId="{DA3FE33F-910F-459C-BBF8-5C6D1D51E84E}">
      <dgm:prSet/>
      <dgm:spPr/>
      <dgm:t>
        <a:bodyPr/>
        <a:lstStyle/>
        <a:p>
          <a:endParaRPr lang="en-US"/>
        </a:p>
      </dgm:t>
    </dgm:pt>
    <dgm:pt modelId="{3C94BD25-A227-4336-B4F6-58D6578F9D8B}" type="sibTrans" cxnId="{DA3FE33F-910F-459C-BBF8-5C6D1D51E84E}">
      <dgm:prSet/>
      <dgm:spPr/>
      <dgm:t>
        <a:bodyPr/>
        <a:lstStyle/>
        <a:p>
          <a:endParaRPr lang="en-US"/>
        </a:p>
      </dgm:t>
    </dgm:pt>
    <dgm:pt modelId="{6A50F701-DA46-416D-ADD7-AF2BF8909B56}">
      <dgm:prSet phldrT="[Text]"/>
      <dgm:spPr/>
      <dgm:t>
        <a:bodyPr/>
        <a:lstStyle/>
        <a:p>
          <a:r>
            <a:rPr lang="en-US" dirty="0" smtClean="0"/>
            <a:t>The stage of degenerative and human-created diseases</a:t>
          </a:r>
          <a:endParaRPr lang="en-US" dirty="0"/>
        </a:p>
      </dgm:t>
    </dgm:pt>
    <dgm:pt modelId="{F7224BFA-AD0D-486C-9C1F-C3707B5A256D}" type="parTrans" cxnId="{D46807E1-8B84-47BE-A65F-A7F28D376C77}">
      <dgm:prSet/>
      <dgm:spPr/>
      <dgm:t>
        <a:bodyPr/>
        <a:lstStyle/>
        <a:p>
          <a:endParaRPr lang="en-US"/>
        </a:p>
      </dgm:t>
    </dgm:pt>
    <dgm:pt modelId="{DF11AFC9-54A8-4648-B20C-CA687ADE54B8}" type="sibTrans" cxnId="{D46807E1-8B84-47BE-A65F-A7F28D376C77}">
      <dgm:prSet/>
      <dgm:spPr/>
      <dgm:t>
        <a:bodyPr/>
        <a:lstStyle/>
        <a:p>
          <a:endParaRPr lang="en-US"/>
        </a:p>
      </dgm:t>
    </dgm:pt>
    <dgm:pt modelId="{D2315066-28BF-4BE0-806F-6A4457536446}">
      <dgm:prSet phldrT="[Text]"/>
      <dgm:spPr/>
      <dgm:t>
        <a:bodyPr/>
        <a:lstStyle/>
        <a:p>
          <a:r>
            <a:rPr lang="en-US" dirty="0" smtClean="0"/>
            <a:t>Examples: Cancer and Cardiovascular Disease</a:t>
          </a:r>
          <a:endParaRPr lang="en-US" dirty="0"/>
        </a:p>
      </dgm:t>
    </dgm:pt>
    <dgm:pt modelId="{A0692A70-93DA-4BC1-BC5F-ECF67EA0D540}" type="parTrans" cxnId="{0FEA5BBD-942A-4BC9-B74F-671DD92A2B35}">
      <dgm:prSet/>
      <dgm:spPr/>
      <dgm:t>
        <a:bodyPr/>
        <a:lstStyle/>
        <a:p>
          <a:endParaRPr lang="en-US"/>
        </a:p>
      </dgm:t>
    </dgm:pt>
    <dgm:pt modelId="{DD579279-8492-4ADF-903D-EDF35428B28C}" type="sibTrans" cxnId="{0FEA5BBD-942A-4BC9-B74F-671DD92A2B35}">
      <dgm:prSet/>
      <dgm:spPr/>
      <dgm:t>
        <a:bodyPr/>
        <a:lstStyle/>
        <a:p>
          <a:endParaRPr lang="en-US"/>
        </a:p>
      </dgm:t>
    </dgm:pt>
    <dgm:pt modelId="{9807E7DE-22C9-43E9-B9E1-AF18DB34BFD0}">
      <dgm:prSet phldrT="[Text]"/>
      <dgm:spPr/>
      <dgm:t>
        <a:bodyPr/>
        <a:lstStyle/>
        <a:p>
          <a:r>
            <a:rPr lang="en-US" dirty="0" smtClean="0"/>
            <a:t>The stage of delayed degenerative diseases</a:t>
          </a:r>
          <a:endParaRPr lang="en-US" dirty="0"/>
        </a:p>
      </dgm:t>
    </dgm:pt>
    <dgm:pt modelId="{07E79F88-F443-4743-AB09-808CDAA8019C}" type="parTrans" cxnId="{B1DC64E7-0691-46A6-9EE1-E799D843A394}">
      <dgm:prSet/>
      <dgm:spPr/>
      <dgm:t>
        <a:bodyPr/>
        <a:lstStyle/>
        <a:p>
          <a:endParaRPr lang="en-US"/>
        </a:p>
      </dgm:t>
    </dgm:pt>
    <dgm:pt modelId="{F1CA800E-8382-4F05-9EC7-F597E27D9381}" type="sibTrans" cxnId="{B1DC64E7-0691-46A6-9EE1-E799D843A394}">
      <dgm:prSet/>
      <dgm:spPr/>
      <dgm:t>
        <a:bodyPr/>
        <a:lstStyle/>
        <a:p>
          <a:endParaRPr lang="en-US"/>
        </a:p>
      </dgm:t>
    </dgm:pt>
    <dgm:pt modelId="{FD3A735E-0DD3-4788-9849-F20B63CEEA5C}">
      <dgm:prSet phldrT="[Text]"/>
      <dgm:spPr/>
      <dgm:t>
        <a:bodyPr/>
        <a:lstStyle/>
        <a:p>
          <a:r>
            <a:rPr lang="en-US" dirty="0" smtClean="0"/>
            <a:t>Example: Cancer and disease is slowed or stopped by medical advances.</a:t>
          </a:r>
          <a:endParaRPr lang="en-US" dirty="0"/>
        </a:p>
      </dgm:t>
    </dgm:pt>
    <dgm:pt modelId="{E7841E42-F5F0-42C1-B92B-D714C5D24C8F}" type="parTrans" cxnId="{C699D5AA-B482-4E1E-BC1F-878E8E2F18A0}">
      <dgm:prSet/>
      <dgm:spPr/>
      <dgm:t>
        <a:bodyPr/>
        <a:lstStyle/>
        <a:p>
          <a:endParaRPr lang="en-US"/>
        </a:p>
      </dgm:t>
    </dgm:pt>
    <dgm:pt modelId="{60F2B526-8A1B-428B-9408-C9D06071282B}" type="sibTrans" cxnId="{C699D5AA-B482-4E1E-BC1F-878E8E2F18A0}">
      <dgm:prSet/>
      <dgm:spPr/>
      <dgm:t>
        <a:bodyPr/>
        <a:lstStyle/>
        <a:p>
          <a:endParaRPr lang="en-US"/>
        </a:p>
      </dgm:t>
    </dgm:pt>
    <dgm:pt modelId="{C21C0150-A479-46C1-BD28-5AA28D14B0AA}">
      <dgm:prSet phldrT="[Text]"/>
      <dgm:spPr/>
      <dgm:t>
        <a:bodyPr/>
        <a:lstStyle/>
        <a:p>
          <a:r>
            <a:rPr lang="en-US" dirty="0" smtClean="0">
              <a:solidFill>
                <a:srgbClr val="FFFF00"/>
              </a:solidFill>
              <a:latin typeface="Britannic Bold" pitchFamily="34" charset="0"/>
            </a:rPr>
            <a:t>Stage 5 (Possible)</a:t>
          </a:r>
          <a:endParaRPr lang="en-US" dirty="0">
            <a:solidFill>
              <a:srgbClr val="FFFF00"/>
            </a:solidFill>
            <a:latin typeface="Britannic Bold" pitchFamily="34" charset="0"/>
          </a:endParaRPr>
        </a:p>
      </dgm:t>
    </dgm:pt>
    <dgm:pt modelId="{986B80AF-830A-4093-A965-53343FB3E3C8}" type="parTrans" cxnId="{EFDD79C8-F9D4-4115-AE5E-96E11BEAA7B3}">
      <dgm:prSet/>
      <dgm:spPr/>
      <dgm:t>
        <a:bodyPr/>
        <a:lstStyle/>
        <a:p>
          <a:endParaRPr lang="en-US"/>
        </a:p>
      </dgm:t>
    </dgm:pt>
    <dgm:pt modelId="{A1EDFF15-C182-4869-AD6B-C9346D4EDBDD}" type="sibTrans" cxnId="{EFDD79C8-F9D4-4115-AE5E-96E11BEAA7B3}">
      <dgm:prSet/>
      <dgm:spPr/>
      <dgm:t>
        <a:bodyPr/>
        <a:lstStyle/>
        <a:p>
          <a:endParaRPr lang="en-US"/>
        </a:p>
      </dgm:t>
    </dgm:pt>
    <dgm:pt modelId="{C2923252-2535-43BA-9F53-52C56DD58E93}">
      <dgm:prSet phldrT="[Text]"/>
      <dgm:spPr/>
      <dgm:t>
        <a:bodyPr/>
        <a:lstStyle/>
        <a:p>
          <a:r>
            <a:rPr lang="en-US" dirty="0" smtClean="0"/>
            <a:t>Reemergence of infectious and parasitic diseases.</a:t>
          </a:r>
          <a:endParaRPr lang="en-US" dirty="0"/>
        </a:p>
      </dgm:t>
    </dgm:pt>
    <dgm:pt modelId="{53DAB2EE-E816-4B0E-8237-E865A921AF62}" type="parTrans" cxnId="{3B866D72-E6AB-4BF9-961E-136114EAA89E}">
      <dgm:prSet/>
      <dgm:spPr/>
      <dgm:t>
        <a:bodyPr/>
        <a:lstStyle/>
        <a:p>
          <a:endParaRPr lang="en-US"/>
        </a:p>
      </dgm:t>
    </dgm:pt>
    <dgm:pt modelId="{D1C0286C-3483-406A-BFE5-FF4DF56D1902}" type="sibTrans" cxnId="{3B866D72-E6AB-4BF9-961E-136114EAA89E}">
      <dgm:prSet/>
      <dgm:spPr/>
      <dgm:t>
        <a:bodyPr/>
        <a:lstStyle/>
        <a:p>
          <a:endParaRPr lang="en-US"/>
        </a:p>
      </dgm:t>
    </dgm:pt>
    <dgm:pt modelId="{87AC15E7-F11D-4406-86A1-7DB4F215C770}">
      <dgm:prSet phldrT="[Text]"/>
      <dgm:spPr/>
      <dgm:t>
        <a:bodyPr/>
        <a:lstStyle/>
        <a:p>
          <a:r>
            <a:rPr lang="en-US" dirty="0" smtClean="0"/>
            <a:t>Reasons: Evolution, Poverty, Improved Travel</a:t>
          </a:r>
          <a:endParaRPr lang="en-US" dirty="0"/>
        </a:p>
      </dgm:t>
    </dgm:pt>
    <dgm:pt modelId="{208989A6-1615-4376-8B45-BFD138B0830D}" type="parTrans" cxnId="{71E3D420-D56A-486B-B614-3B374C2D9164}">
      <dgm:prSet/>
      <dgm:spPr/>
      <dgm:t>
        <a:bodyPr/>
        <a:lstStyle/>
        <a:p>
          <a:endParaRPr lang="en-US"/>
        </a:p>
      </dgm:t>
    </dgm:pt>
    <dgm:pt modelId="{3080F75F-3EBF-42F8-B688-B804D0A3CA8B}" type="sibTrans" cxnId="{71E3D420-D56A-486B-B614-3B374C2D9164}">
      <dgm:prSet/>
      <dgm:spPr/>
      <dgm:t>
        <a:bodyPr/>
        <a:lstStyle/>
        <a:p>
          <a:endParaRPr lang="en-US"/>
        </a:p>
      </dgm:t>
    </dgm:pt>
    <dgm:pt modelId="{F6065418-B2E6-4955-94F6-FD88A8F36BA0}" type="pres">
      <dgm:prSet presAssocID="{4902953A-317C-47A8-B083-50BCBA32A810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74F954F-A06B-4E05-AEA0-D8BF84A91F49}" type="pres">
      <dgm:prSet presAssocID="{361C7C7C-E6B8-49F8-9B44-64E7BF20213B}" presName="parentLin" presStyleCnt="0"/>
      <dgm:spPr/>
    </dgm:pt>
    <dgm:pt modelId="{C0E5D595-A164-4008-8340-69CA90F32344}" type="pres">
      <dgm:prSet presAssocID="{361C7C7C-E6B8-49F8-9B44-64E7BF20213B}" presName="parentLeftMargin" presStyleLbl="node1" presStyleIdx="0" presStyleCnt="5"/>
      <dgm:spPr/>
      <dgm:t>
        <a:bodyPr/>
        <a:lstStyle/>
        <a:p>
          <a:endParaRPr lang="en-US"/>
        </a:p>
      </dgm:t>
    </dgm:pt>
    <dgm:pt modelId="{73D10FFC-CC32-4CE0-8EBF-6959F1200AAB}" type="pres">
      <dgm:prSet presAssocID="{361C7C7C-E6B8-49F8-9B44-64E7BF20213B}" presName="parentText" presStyleLbl="node1" presStyleIdx="0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FB44271-7051-4815-84F1-E6D848FB1472}" type="pres">
      <dgm:prSet presAssocID="{361C7C7C-E6B8-49F8-9B44-64E7BF20213B}" presName="negativeSpace" presStyleCnt="0"/>
      <dgm:spPr/>
    </dgm:pt>
    <dgm:pt modelId="{6B5059A3-8728-4888-A871-12D4F1107F30}" type="pres">
      <dgm:prSet presAssocID="{361C7C7C-E6B8-49F8-9B44-64E7BF20213B}" presName="childText" presStyleLbl="conFgAcc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A90CB07-FEA8-4674-9A63-4D6940294724}" type="pres">
      <dgm:prSet presAssocID="{4F66510E-4EED-4540-9FBC-7FFF0B1351F4}" presName="spaceBetweenRectangles" presStyleCnt="0"/>
      <dgm:spPr/>
    </dgm:pt>
    <dgm:pt modelId="{5C69E965-4EE3-4D0F-B7EA-72F3892D23C5}" type="pres">
      <dgm:prSet presAssocID="{3E10C225-DA85-4D1E-8172-F2BAA7F0D5BE}" presName="parentLin" presStyleCnt="0"/>
      <dgm:spPr/>
    </dgm:pt>
    <dgm:pt modelId="{E5218D01-3DD3-4B46-B356-F08A6614EEF7}" type="pres">
      <dgm:prSet presAssocID="{3E10C225-DA85-4D1E-8172-F2BAA7F0D5BE}" presName="parentLeftMargin" presStyleLbl="node1" presStyleIdx="0" presStyleCnt="5"/>
      <dgm:spPr/>
      <dgm:t>
        <a:bodyPr/>
        <a:lstStyle/>
        <a:p>
          <a:endParaRPr lang="en-US"/>
        </a:p>
      </dgm:t>
    </dgm:pt>
    <dgm:pt modelId="{3C6ABAC4-97CD-4707-8EEA-92F566D28EF4}" type="pres">
      <dgm:prSet presAssocID="{3E10C225-DA85-4D1E-8172-F2BAA7F0D5BE}" presName="parentText" presStyleLbl="node1" presStyleIdx="1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484D378-C24E-48D2-9D44-12919BBFCEE1}" type="pres">
      <dgm:prSet presAssocID="{3E10C225-DA85-4D1E-8172-F2BAA7F0D5BE}" presName="negativeSpace" presStyleCnt="0"/>
      <dgm:spPr/>
    </dgm:pt>
    <dgm:pt modelId="{DFEAFEC4-65DA-4079-ACEC-7CB2441B3593}" type="pres">
      <dgm:prSet presAssocID="{3E10C225-DA85-4D1E-8172-F2BAA7F0D5BE}" presName="childText" presStyleLbl="conFgAcc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8C7EE51-A9FF-4601-861E-F1744AC59F12}" type="pres">
      <dgm:prSet presAssocID="{D4EB479E-5A03-4529-9BA8-F36E92D51FD7}" presName="spaceBetweenRectangles" presStyleCnt="0"/>
      <dgm:spPr/>
    </dgm:pt>
    <dgm:pt modelId="{5ECF6A94-90F6-4825-9D72-CD057B64B9E4}" type="pres">
      <dgm:prSet presAssocID="{FC8D8120-9ED9-4E0D-A46E-2D7B2DAD5A7B}" presName="parentLin" presStyleCnt="0"/>
      <dgm:spPr/>
    </dgm:pt>
    <dgm:pt modelId="{E5D0C898-1FDB-48D5-A9B0-62C01C800600}" type="pres">
      <dgm:prSet presAssocID="{FC8D8120-9ED9-4E0D-A46E-2D7B2DAD5A7B}" presName="parentLeftMargin" presStyleLbl="node1" presStyleIdx="1" presStyleCnt="5"/>
      <dgm:spPr/>
      <dgm:t>
        <a:bodyPr/>
        <a:lstStyle/>
        <a:p>
          <a:endParaRPr lang="en-US"/>
        </a:p>
      </dgm:t>
    </dgm:pt>
    <dgm:pt modelId="{65D500B0-F124-4A14-87C9-BDB50D55A091}" type="pres">
      <dgm:prSet presAssocID="{FC8D8120-9ED9-4E0D-A46E-2D7B2DAD5A7B}" presName="parentText" presStyleLbl="node1" presStyleIdx="2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09EB920-767C-4A9C-9257-6D8C5143EA05}" type="pres">
      <dgm:prSet presAssocID="{FC8D8120-9ED9-4E0D-A46E-2D7B2DAD5A7B}" presName="negativeSpace" presStyleCnt="0"/>
      <dgm:spPr/>
    </dgm:pt>
    <dgm:pt modelId="{FD7D103A-1E83-4C17-B640-86E8F54B2C52}" type="pres">
      <dgm:prSet presAssocID="{FC8D8120-9ED9-4E0D-A46E-2D7B2DAD5A7B}" presName="childText" presStyleLbl="conFgAcc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A41AA2C-7B01-4F7A-AA48-C0602CADD436}" type="pres">
      <dgm:prSet presAssocID="{7E1EE508-FA01-4A8C-A602-42BB050F183B}" presName="spaceBetweenRectangles" presStyleCnt="0"/>
      <dgm:spPr/>
    </dgm:pt>
    <dgm:pt modelId="{7C152E5C-A092-44DC-9264-E2B6439A6748}" type="pres">
      <dgm:prSet presAssocID="{12997A99-3A11-49D7-B712-4956FA71483B}" presName="parentLin" presStyleCnt="0"/>
      <dgm:spPr/>
    </dgm:pt>
    <dgm:pt modelId="{2918E2FE-D18A-4B0D-962C-CBB4C6BAA1F0}" type="pres">
      <dgm:prSet presAssocID="{12997A99-3A11-49D7-B712-4956FA71483B}" presName="parentLeftMargin" presStyleLbl="node1" presStyleIdx="2" presStyleCnt="5"/>
      <dgm:spPr/>
      <dgm:t>
        <a:bodyPr/>
        <a:lstStyle/>
        <a:p>
          <a:endParaRPr lang="en-US"/>
        </a:p>
      </dgm:t>
    </dgm:pt>
    <dgm:pt modelId="{FA476BA8-88A6-4F2A-B539-A20C59AF90D7}" type="pres">
      <dgm:prSet presAssocID="{12997A99-3A11-49D7-B712-4956FA71483B}" presName="parentText" presStyleLbl="node1" presStyleIdx="3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2A2B3E7-1BD2-4696-A178-5B788F629895}" type="pres">
      <dgm:prSet presAssocID="{12997A99-3A11-49D7-B712-4956FA71483B}" presName="negativeSpace" presStyleCnt="0"/>
      <dgm:spPr/>
    </dgm:pt>
    <dgm:pt modelId="{FAA1D9B1-B0CC-4A58-8BA8-48E414F3E47D}" type="pres">
      <dgm:prSet presAssocID="{12997A99-3A11-49D7-B712-4956FA71483B}" presName="childText" presStyleLbl="conFgAcc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5B578C4-C5F3-459C-A5A4-A4751C82D067}" type="pres">
      <dgm:prSet presAssocID="{29CEB6E4-0F23-445E-9AF7-C353DECAAE90}" presName="spaceBetweenRectangles" presStyleCnt="0"/>
      <dgm:spPr/>
    </dgm:pt>
    <dgm:pt modelId="{6A74A1B7-589F-4CE1-AD5B-F1DE2953C726}" type="pres">
      <dgm:prSet presAssocID="{C21C0150-A479-46C1-BD28-5AA28D14B0AA}" presName="parentLin" presStyleCnt="0"/>
      <dgm:spPr/>
    </dgm:pt>
    <dgm:pt modelId="{AFB33CAC-B713-4CB3-B66F-DBC421D299BF}" type="pres">
      <dgm:prSet presAssocID="{C21C0150-A479-46C1-BD28-5AA28D14B0AA}" presName="parentLeftMargin" presStyleLbl="node1" presStyleIdx="3" presStyleCnt="5"/>
      <dgm:spPr/>
      <dgm:t>
        <a:bodyPr/>
        <a:lstStyle/>
        <a:p>
          <a:endParaRPr lang="en-US"/>
        </a:p>
      </dgm:t>
    </dgm:pt>
    <dgm:pt modelId="{F875B0D8-4461-4B37-9FCF-A2B7D72EB7BA}" type="pres">
      <dgm:prSet presAssocID="{C21C0150-A479-46C1-BD28-5AA28D14B0AA}" presName="parentText" presStyleLbl="node1" presStyleIdx="4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692DB7B-86A1-444D-A2CC-9950080C2E74}" type="pres">
      <dgm:prSet presAssocID="{C21C0150-A479-46C1-BD28-5AA28D14B0AA}" presName="negativeSpace" presStyleCnt="0"/>
      <dgm:spPr/>
    </dgm:pt>
    <dgm:pt modelId="{3F495F67-3F86-4383-A379-D43D1147D57A}" type="pres">
      <dgm:prSet presAssocID="{C21C0150-A479-46C1-BD28-5AA28D14B0AA}" presName="childText" presStyleLbl="conFgAcc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21F6016-FB5D-4CE9-BB22-4CD6B33E2378}" type="presOf" srcId="{C21C0150-A479-46C1-BD28-5AA28D14B0AA}" destId="{AFB33CAC-B713-4CB3-B66F-DBC421D299BF}" srcOrd="0" destOrd="0" presId="urn:microsoft.com/office/officeart/2005/8/layout/list1"/>
    <dgm:cxn modelId="{75E155F6-BF36-4385-8BDB-926C48797A81}" type="presOf" srcId="{D2315066-28BF-4BE0-806F-6A4457536446}" destId="{FD7D103A-1E83-4C17-B640-86E8F54B2C52}" srcOrd="0" destOrd="1" presId="urn:microsoft.com/office/officeart/2005/8/layout/list1"/>
    <dgm:cxn modelId="{DA3FE33F-910F-459C-BBF8-5C6D1D51E84E}" srcId="{3E10C225-DA85-4D1E-8172-F2BAA7F0D5BE}" destId="{B0EDF223-CBBD-4AFD-BC67-7E6E0230CA15}" srcOrd="1" destOrd="0" parTransId="{03B458EE-C984-4D7F-BA21-E38929D92394}" sibTransId="{3C94BD25-A227-4336-B4F6-58D6578F9D8B}"/>
    <dgm:cxn modelId="{7245EB7F-79D5-4E4D-9577-4AE23530CE17}" type="presOf" srcId="{3E10C225-DA85-4D1E-8172-F2BAA7F0D5BE}" destId="{3C6ABAC4-97CD-4707-8EEA-92F566D28EF4}" srcOrd="1" destOrd="0" presId="urn:microsoft.com/office/officeart/2005/8/layout/list1"/>
    <dgm:cxn modelId="{71B9077F-B3B5-4E5E-8742-EF4DD4EEE550}" type="presOf" srcId="{B0EDF223-CBBD-4AFD-BC67-7E6E0230CA15}" destId="{DFEAFEC4-65DA-4079-ACEC-7CB2441B3593}" srcOrd="0" destOrd="1" presId="urn:microsoft.com/office/officeart/2005/8/layout/list1"/>
    <dgm:cxn modelId="{22C2D011-8868-4C88-BE3F-B1DE9CAD4C64}" type="presOf" srcId="{12997A99-3A11-49D7-B712-4956FA71483B}" destId="{2918E2FE-D18A-4B0D-962C-CBB4C6BAA1F0}" srcOrd="0" destOrd="0" presId="urn:microsoft.com/office/officeart/2005/8/layout/list1"/>
    <dgm:cxn modelId="{9A4BDC02-30CA-4622-939E-E4ACF69D35FD}" srcId="{3E10C225-DA85-4D1E-8172-F2BAA7F0D5BE}" destId="{013BBC94-33F6-42D2-A89A-6102087EC611}" srcOrd="0" destOrd="0" parTransId="{D07200A7-AC9F-4E57-AA10-9FED721E5C6D}" sibTransId="{FBEFE47E-621D-46FD-AFEB-078E8CDF7DBF}"/>
    <dgm:cxn modelId="{0B455A82-85D8-4D54-8BFC-5DCF5F38A50D}" type="presOf" srcId="{4902953A-317C-47A8-B083-50BCBA32A810}" destId="{F6065418-B2E6-4955-94F6-FD88A8F36BA0}" srcOrd="0" destOrd="0" presId="urn:microsoft.com/office/officeart/2005/8/layout/list1"/>
    <dgm:cxn modelId="{E5FB83E8-086D-4430-8150-795808C1EEE3}" type="presOf" srcId="{6A50F701-DA46-416D-ADD7-AF2BF8909B56}" destId="{FD7D103A-1E83-4C17-B640-86E8F54B2C52}" srcOrd="0" destOrd="0" presId="urn:microsoft.com/office/officeart/2005/8/layout/list1"/>
    <dgm:cxn modelId="{E395974E-FC46-4DD2-9FA3-7AB6F95F7035}" srcId="{4902953A-317C-47A8-B083-50BCBA32A810}" destId="{12997A99-3A11-49D7-B712-4956FA71483B}" srcOrd="3" destOrd="0" parTransId="{D6840BC0-1BC4-4593-94BF-67A48A1DF93C}" sibTransId="{29CEB6E4-0F23-445E-9AF7-C353DECAAE90}"/>
    <dgm:cxn modelId="{40A1595F-5408-4AD4-88F0-0954270C6DFA}" type="presOf" srcId="{361C7C7C-E6B8-49F8-9B44-64E7BF20213B}" destId="{C0E5D595-A164-4008-8340-69CA90F32344}" srcOrd="0" destOrd="0" presId="urn:microsoft.com/office/officeart/2005/8/layout/list1"/>
    <dgm:cxn modelId="{644F5E64-F336-4FF7-8C4B-8C57F5AF72B9}" type="presOf" srcId="{12997A99-3A11-49D7-B712-4956FA71483B}" destId="{FA476BA8-88A6-4F2A-B539-A20C59AF90D7}" srcOrd="1" destOrd="0" presId="urn:microsoft.com/office/officeart/2005/8/layout/list1"/>
    <dgm:cxn modelId="{C46C02FA-9488-4BE4-9654-D33982A2ACB8}" type="presOf" srcId="{3E10C225-DA85-4D1E-8172-F2BAA7F0D5BE}" destId="{E5218D01-3DD3-4B46-B356-F08A6614EEF7}" srcOrd="0" destOrd="0" presId="urn:microsoft.com/office/officeart/2005/8/layout/list1"/>
    <dgm:cxn modelId="{67C75C0C-4247-4A7A-83A3-06BD228B0E0B}" type="presOf" srcId="{FC8D8120-9ED9-4E0D-A46E-2D7B2DAD5A7B}" destId="{E5D0C898-1FDB-48D5-A9B0-62C01C800600}" srcOrd="0" destOrd="0" presId="urn:microsoft.com/office/officeart/2005/8/layout/list1"/>
    <dgm:cxn modelId="{3B866D72-E6AB-4BF9-961E-136114EAA89E}" srcId="{C21C0150-A479-46C1-BD28-5AA28D14B0AA}" destId="{C2923252-2535-43BA-9F53-52C56DD58E93}" srcOrd="0" destOrd="0" parTransId="{53DAB2EE-E816-4B0E-8237-E865A921AF62}" sibTransId="{D1C0286C-3483-406A-BFE5-FF4DF56D1902}"/>
    <dgm:cxn modelId="{DE57464B-FB26-4A52-B9AB-5ED37D89D096}" srcId="{4902953A-317C-47A8-B083-50BCBA32A810}" destId="{3E10C225-DA85-4D1E-8172-F2BAA7F0D5BE}" srcOrd="1" destOrd="0" parTransId="{D9008DFA-8CB7-4D93-8DE5-4A7E074DF178}" sibTransId="{D4EB479E-5A03-4529-9BA8-F36E92D51FD7}"/>
    <dgm:cxn modelId="{131C70D2-AEC9-431F-9B68-7D2380466BEE}" type="presOf" srcId="{361C7C7C-E6B8-49F8-9B44-64E7BF20213B}" destId="{73D10FFC-CC32-4CE0-8EBF-6959F1200AAB}" srcOrd="1" destOrd="0" presId="urn:microsoft.com/office/officeart/2005/8/layout/list1"/>
    <dgm:cxn modelId="{53D488A9-2E46-488A-B0AE-F36F92E42FA3}" srcId="{361C7C7C-E6B8-49F8-9B44-64E7BF20213B}" destId="{9320C1A9-EE57-4517-9267-4985DF63499A}" srcOrd="1" destOrd="0" parTransId="{5870A79E-3818-4568-9BE6-29C9089FAC8B}" sibTransId="{524A3E74-9D5B-4F6B-BEE5-1A0DFF2CEB7C}"/>
    <dgm:cxn modelId="{F4887F72-5B80-4A27-8E37-CE1AA1DC7CC4}" type="presOf" srcId="{9807E7DE-22C9-43E9-B9E1-AF18DB34BFD0}" destId="{FAA1D9B1-B0CC-4A58-8BA8-48E414F3E47D}" srcOrd="0" destOrd="0" presId="urn:microsoft.com/office/officeart/2005/8/layout/list1"/>
    <dgm:cxn modelId="{C699D5AA-B482-4E1E-BC1F-878E8E2F18A0}" srcId="{12997A99-3A11-49D7-B712-4956FA71483B}" destId="{FD3A735E-0DD3-4788-9849-F20B63CEEA5C}" srcOrd="1" destOrd="0" parTransId="{E7841E42-F5F0-42C1-B92B-D714C5D24C8F}" sibTransId="{60F2B526-8A1B-428B-9408-C9D06071282B}"/>
    <dgm:cxn modelId="{ADE9539B-3830-4014-9D09-1A9B40E97C67}" type="presOf" srcId="{C2923252-2535-43BA-9F53-52C56DD58E93}" destId="{3F495F67-3F86-4383-A379-D43D1147D57A}" srcOrd="0" destOrd="0" presId="urn:microsoft.com/office/officeart/2005/8/layout/list1"/>
    <dgm:cxn modelId="{EFDD79C8-F9D4-4115-AE5E-96E11BEAA7B3}" srcId="{4902953A-317C-47A8-B083-50BCBA32A810}" destId="{C21C0150-A479-46C1-BD28-5AA28D14B0AA}" srcOrd="4" destOrd="0" parTransId="{986B80AF-830A-4093-A965-53343FB3E3C8}" sibTransId="{A1EDFF15-C182-4869-AD6B-C9346D4EDBDD}"/>
    <dgm:cxn modelId="{3B5A4089-2A90-4912-B2D8-46E1F558C1E5}" srcId="{361C7C7C-E6B8-49F8-9B44-64E7BF20213B}" destId="{AC7AFD56-588A-490C-9D2C-785174765390}" srcOrd="0" destOrd="0" parTransId="{74E84018-BFED-49C1-8F0F-82C41CD501F2}" sibTransId="{32EBC8B3-7D8E-48FC-9B3C-F4126E239A0A}"/>
    <dgm:cxn modelId="{B1DC64E7-0691-46A6-9EE1-E799D843A394}" srcId="{12997A99-3A11-49D7-B712-4956FA71483B}" destId="{9807E7DE-22C9-43E9-B9E1-AF18DB34BFD0}" srcOrd="0" destOrd="0" parTransId="{07E79F88-F443-4743-AB09-808CDAA8019C}" sibTransId="{F1CA800E-8382-4F05-9EC7-F597E27D9381}"/>
    <dgm:cxn modelId="{55E66872-CCE2-4124-80CB-E3B48B0FA215}" type="presOf" srcId="{FD3A735E-0DD3-4788-9849-F20B63CEEA5C}" destId="{FAA1D9B1-B0CC-4A58-8BA8-48E414F3E47D}" srcOrd="0" destOrd="1" presId="urn:microsoft.com/office/officeart/2005/8/layout/list1"/>
    <dgm:cxn modelId="{71E3D420-D56A-486B-B614-3B374C2D9164}" srcId="{C21C0150-A479-46C1-BD28-5AA28D14B0AA}" destId="{87AC15E7-F11D-4406-86A1-7DB4F215C770}" srcOrd="1" destOrd="0" parTransId="{208989A6-1615-4376-8B45-BFD138B0830D}" sibTransId="{3080F75F-3EBF-42F8-B688-B804D0A3CA8B}"/>
    <dgm:cxn modelId="{B103B567-7133-4497-9ABC-51DFE54BE871}" srcId="{4902953A-317C-47A8-B083-50BCBA32A810}" destId="{FC8D8120-9ED9-4E0D-A46E-2D7B2DAD5A7B}" srcOrd="2" destOrd="0" parTransId="{85D089A4-0E12-46E2-A75E-43C08D7DA5C0}" sibTransId="{7E1EE508-FA01-4A8C-A602-42BB050F183B}"/>
    <dgm:cxn modelId="{95AFB0DB-1A3A-43D5-BEAD-88BEC4627069}" type="presOf" srcId="{C21C0150-A479-46C1-BD28-5AA28D14B0AA}" destId="{F875B0D8-4461-4B37-9FCF-A2B7D72EB7BA}" srcOrd="1" destOrd="0" presId="urn:microsoft.com/office/officeart/2005/8/layout/list1"/>
    <dgm:cxn modelId="{AB807CB9-5889-468E-9D48-16F13F0DFDE4}" srcId="{4902953A-317C-47A8-B083-50BCBA32A810}" destId="{361C7C7C-E6B8-49F8-9B44-64E7BF20213B}" srcOrd="0" destOrd="0" parTransId="{A4FF9CA9-DB07-450E-A70E-7D7107E51FD1}" sibTransId="{4F66510E-4EED-4540-9FBC-7FFF0B1351F4}"/>
    <dgm:cxn modelId="{2CD62FF4-A2B0-4092-94FC-B129BF1C4DEA}" type="presOf" srcId="{013BBC94-33F6-42D2-A89A-6102087EC611}" destId="{DFEAFEC4-65DA-4079-ACEC-7CB2441B3593}" srcOrd="0" destOrd="0" presId="urn:microsoft.com/office/officeart/2005/8/layout/list1"/>
    <dgm:cxn modelId="{8E412344-B134-4613-BCE0-031D6795C0B1}" type="presOf" srcId="{AC7AFD56-588A-490C-9D2C-785174765390}" destId="{6B5059A3-8728-4888-A871-12D4F1107F30}" srcOrd="0" destOrd="0" presId="urn:microsoft.com/office/officeart/2005/8/layout/list1"/>
    <dgm:cxn modelId="{0FEA5BBD-942A-4BC9-B74F-671DD92A2B35}" srcId="{FC8D8120-9ED9-4E0D-A46E-2D7B2DAD5A7B}" destId="{D2315066-28BF-4BE0-806F-6A4457536446}" srcOrd="1" destOrd="0" parTransId="{A0692A70-93DA-4BC1-BC5F-ECF67EA0D540}" sibTransId="{DD579279-8492-4ADF-903D-EDF35428B28C}"/>
    <dgm:cxn modelId="{44A43942-E5B4-4EED-9CF9-18F0A870ECD1}" type="presOf" srcId="{9320C1A9-EE57-4517-9267-4985DF63499A}" destId="{6B5059A3-8728-4888-A871-12D4F1107F30}" srcOrd="0" destOrd="1" presId="urn:microsoft.com/office/officeart/2005/8/layout/list1"/>
    <dgm:cxn modelId="{AB3AB555-34D3-4F1A-9059-3CBCDC013642}" type="presOf" srcId="{FC8D8120-9ED9-4E0D-A46E-2D7B2DAD5A7B}" destId="{65D500B0-F124-4A14-87C9-BDB50D55A091}" srcOrd="1" destOrd="0" presId="urn:microsoft.com/office/officeart/2005/8/layout/list1"/>
    <dgm:cxn modelId="{4FD38C33-F503-4F8E-B471-C2D199F77DFB}" type="presOf" srcId="{87AC15E7-F11D-4406-86A1-7DB4F215C770}" destId="{3F495F67-3F86-4383-A379-D43D1147D57A}" srcOrd="0" destOrd="1" presId="urn:microsoft.com/office/officeart/2005/8/layout/list1"/>
    <dgm:cxn modelId="{D46807E1-8B84-47BE-A65F-A7F28D376C77}" srcId="{FC8D8120-9ED9-4E0D-A46E-2D7B2DAD5A7B}" destId="{6A50F701-DA46-416D-ADD7-AF2BF8909B56}" srcOrd="0" destOrd="0" parTransId="{F7224BFA-AD0D-486C-9C1F-C3707B5A256D}" sibTransId="{DF11AFC9-54A8-4648-B20C-CA687ADE54B8}"/>
    <dgm:cxn modelId="{5D1726CD-17AF-42EE-BB33-0649A8CDD75E}" type="presParOf" srcId="{F6065418-B2E6-4955-94F6-FD88A8F36BA0}" destId="{874F954F-A06B-4E05-AEA0-D8BF84A91F49}" srcOrd="0" destOrd="0" presId="urn:microsoft.com/office/officeart/2005/8/layout/list1"/>
    <dgm:cxn modelId="{667A545F-9B0B-4798-8350-A78F2BF863B2}" type="presParOf" srcId="{874F954F-A06B-4E05-AEA0-D8BF84A91F49}" destId="{C0E5D595-A164-4008-8340-69CA90F32344}" srcOrd="0" destOrd="0" presId="urn:microsoft.com/office/officeart/2005/8/layout/list1"/>
    <dgm:cxn modelId="{8F7304B6-4F4C-4ACB-BA01-CCD81C794267}" type="presParOf" srcId="{874F954F-A06B-4E05-AEA0-D8BF84A91F49}" destId="{73D10FFC-CC32-4CE0-8EBF-6959F1200AAB}" srcOrd="1" destOrd="0" presId="urn:microsoft.com/office/officeart/2005/8/layout/list1"/>
    <dgm:cxn modelId="{75F58A51-6A54-4297-AFAE-0A8DD8F719C9}" type="presParOf" srcId="{F6065418-B2E6-4955-94F6-FD88A8F36BA0}" destId="{7FB44271-7051-4815-84F1-E6D848FB1472}" srcOrd="1" destOrd="0" presId="urn:microsoft.com/office/officeart/2005/8/layout/list1"/>
    <dgm:cxn modelId="{1C0B9E28-0E6D-4CFB-916D-EDF367A9B712}" type="presParOf" srcId="{F6065418-B2E6-4955-94F6-FD88A8F36BA0}" destId="{6B5059A3-8728-4888-A871-12D4F1107F30}" srcOrd="2" destOrd="0" presId="urn:microsoft.com/office/officeart/2005/8/layout/list1"/>
    <dgm:cxn modelId="{57D4354E-7B87-4DEB-B1F7-ECC7E37507D4}" type="presParOf" srcId="{F6065418-B2E6-4955-94F6-FD88A8F36BA0}" destId="{8A90CB07-FEA8-4674-9A63-4D6940294724}" srcOrd="3" destOrd="0" presId="urn:microsoft.com/office/officeart/2005/8/layout/list1"/>
    <dgm:cxn modelId="{2FD2C277-A6F2-4166-B2FD-1B059CD9C6BD}" type="presParOf" srcId="{F6065418-B2E6-4955-94F6-FD88A8F36BA0}" destId="{5C69E965-4EE3-4D0F-B7EA-72F3892D23C5}" srcOrd="4" destOrd="0" presId="urn:microsoft.com/office/officeart/2005/8/layout/list1"/>
    <dgm:cxn modelId="{BB2C9AEB-7749-4F0C-889F-BDD2EE1B8150}" type="presParOf" srcId="{5C69E965-4EE3-4D0F-B7EA-72F3892D23C5}" destId="{E5218D01-3DD3-4B46-B356-F08A6614EEF7}" srcOrd="0" destOrd="0" presId="urn:microsoft.com/office/officeart/2005/8/layout/list1"/>
    <dgm:cxn modelId="{11138B32-9672-4D9F-AFB6-99295DD289F3}" type="presParOf" srcId="{5C69E965-4EE3-4D0F-B7EA-72F3892D23C5}" destId="{3C6ABAC4-97CD-4707-8EEA-92F566D28EF4}" srcOrd="1" destOrd="0" presId="urn:microsoft.com/office/officeart/2005/8/layout/list1"/>
    <dgm:cxn modelId="{B2842B9E-6ECA-4D73-A9BB-F5DD4A6CD390}" type="presParOf" srcId="{F6065418-B2E6-4955-94F6-FD88A8F36BA0}" destId="{C484D378-C24E-48D2-9D44-12919BBFCEE1}" srcOrd="5" destOrd="0" presId="urn:microsoft.com/office/officeart/2005/8/layout/list1"/>
    <dgm:cxn modelId="{464670EF-CB59-4CA6-8154-F79C317BEBCB}" type="presParOf" srcId="{F6065418-B2E6-4955-94F6-FD88A8F36BA0}" destId="{DFEAFEC4-65DA-4079-ACEC-7CB2441B3593}" srcOrd="6" destOrd="0" presId="urn:microsoft.com/office/officeart/2005/8/layout/list1"/>
    <dgm:cxn modelId="{4CC6BFF2-27C9-4A09-AC4C-6471C767B264}" type="presParOf" srcId="{F6065418-B2E6-4955-94F6-FD88A8F36BA0}" destId="{98C7EE51-A9FF-4601-861E-F1744AC59F12}" srcOrd="7" destOrd="0" presId="urn:microsoft.com/office/officeart/2005/8/layout/list1"/>
    <dgm:cxn modelId="{05C9CD0F-0773-4E58-9898-B329821A67AF}" type="presParOf" srcId="{F6065418-B2E6-4955-94F6-FD88A8F36BA0}" destId="{5ECF6A94-90F6-4825-9D72-CD057B64B9E4}" srcOrd="8" destOrd="0" presId="urn:microsoft.com/office/officeart/2005/8/layout/list1"/>
    <dgm:cxn modelId="{2AA3CED2-5598-4ED9-8807-809B626409A9}" type="presParOf" srcId="{5ECF6A94-90F6-4825-9D72-CD057B64B9E4}" destId="{E5D0C898-1FDB-48D5-A9B0-62C01C800600}" srcOrd="0" destOrd="0" presId="urn:microsoft.com/office/officeart/2005/8/layout/list1"/>
    <dgm:cxn modelId="{CC1FD471-8980-4F55-B4D4-940FF3B9A0CA}" type="presParOf" srcId="{5ECF6A94-90F6-4825-9D72-CD057B64B9E4}" destId="{65D500B0-F124-4A14-87C9-BDB50D55A091}" srcOrd="1" destOrd="0" presId="urn:microsoft.com/office/officeart/2005/8/layout/list1"/>
    <dgm:cxn modelId="{A1F70AB4-1DDD-458F-ABD2-27B91D947276}" type="presParOf" srcId="{F6065418-B2E6-4955-94F6-FD88A8F36BA0}" destId="{609EB920-767C-4A9C-9257-6D8C5143EA05}" srcOrd="9" destOrd="0" presId="urn:microsoft.com/office/officeart/2005/8/layout/list1"/>
    <dgm:cxn modelId="{2FEB4221-2D93-4F82-9559-A7E135EFE3F6}" type="presParOf" srcId="{F6065418-B2E6-4955-94F6-FD88A8F36BA0}" destId="{FD7D103A-1E83-4C17-B640-86E8F54B2C52}" srcOrd="10" destOrd="0" presId="urn:microsoft.com/office/officeart/2005/8/layout/list1"/>
    <dgm:cxn modelId="{1234F82E-7EEA-49E1-9895-7A13BFE3BF17}" type="presParOf" srcId="{F6065418-B2E6-4955-94F6-FD88A8F36BA0}" destId="{AA41AA2C-7B01-4F7A-AA48-C0602CADD436}" srcOrd="11" destOrd="0" presId="urn:microsoft.com/office/officeart/2005/8/layout/list1"/>
    <dgm:cxn modelId="{F77D601B-0A21-4F53-BB75-31A3C4073C77}" type="presParOf" srcId="{F6065418-B2E6-4955-94F6-FD88A8F36BA0}" destId="{7C152E5C-A092-44DC-9264-E2B6439A6748}" srcOrd="12" destOrd="0" presId="urn:microsoft.com/office/officeart/2005/8/layout/list1"/>
    <dgm:cxn modelId="{5E4FFEE2-93CE-468D-B8D0-8340AD67F1DE}" type="presParOf" srcId="{7C152E5C-A092-44DC-9264-E2B6439A6748}" destId="{2918E2FE-D18A-4B0D-962C-CBB4C6BAA1F0}" srcOrd="0" destOrd="0" presId="urn:microsoft.com/office/officeart/2005/8/layout/list1"/>
    <dgm:cxn modelId="{578C0579-D4E2-4EAF-AAEE-00F336F62F81}" type="presParOf" srcId="{7C152E5C-A092-44DC-9264-E2B6439A6748}" destId="{FA476BA8-88A6-4F2A-B539-A20C59AF90D7}" srcOrd="1" destOrd="0" presId="urn:microsoft.com/office/officeart/2005/8/layout/list1"/>
    <dgm:cxn modelId="{8B6ED7BF-BE0E-4F29-90FA-2A310584D437}" type="presParOf" srcId="{F6065418-B2E6-4955-94F6-FD88A8F36BA0}" destId="{92A2B3E7-1BD2-4696-A178-5B788F629895}" srcOrd="13" destOrd="0" presId="urn:microsoft.com/office/officeart/2005/8/layout/list1"/>
    <dgm:cxn modelId="{60B9EE06-96F6-4A6E-BF24-89092EAFF57D}" type="presParOf" srcId="{F6065418-B2E6-4955-94F6-FD88A8F36BA0}" destId="{FAA1D9B1-B0CC-4A58-8BA8-48E414F3E47D}" srcOrd="14" destOrd="0" presId="urn:microsoft.com/office/officeart/2005/8/layout/list1"/>
    <dgm:cxn modelId="{A0DB3CE8-E1C4-4D9F-99CE-C780A60008D6}" type="presParOf" srcId="{F6065418-B2E6-4955-94F6-FD88A8F36BA0}" destId="{05B578C4-C5F3-459C-A5A4-A4751C82D067}" srcOrd="15" destOrd="0" presId="urn:microsoft.com/office/officeart/2005/8/layout/list1"/>
    <dgm:cxn modelId="{20D73AFF-D5D7-4672-9232-B2F9185F2572}" type="presParOf" srcId="{F6065418-B2E6-4955-94F6-FD88A8F36BA0}" destId="{6A74A1B7-589F-4CE1-AD5B-F1DE2953C726}" srcOrd="16" destOrd="0" presId="urn:microsoft.com/office/officeart/2005/8/layout/list1"/>
    <dgm:cxn modelId="{385DA12F-DCFF-44B9-836E-2E41F402F3B8}" type="presParOf" srcId="{6A74A1B7-589F-4CE1-AD5B-F1DE2953C726}" destId="{AFB33CAC-B713-4CB3-B66F-DBC421D299BF}" srcOrd="0" destOrd="0" presId="urn:microsoft.com/office/officeart/2005/8/layout/list1"/>
    <dgm:cxn modelId="{AAC10500-377D-4D8D-B2FD-B3C5E3555687}" type="presParOf" srcId="{6A74A1B7-589F-4CE1-AD5B-F1DE2953C726}" destId="{F875B0D8-4461-4B37-9FCF-A2B7D72EB7BA}" srcOrd="1" destOrd="0" presId="urn:microsoft.com/office/officeart/2005/8/layout/list1"/>
    <dgm:cxn modelId="{C3DB8635-6275-45A6-86F2-77F864B337F6}" type="presParOf" srcId="{F6065418-B2E6-4955-94F6-FD88A8F36BA0}" destId="{C692DB7B-86A1-444D-A2CC-9950080C2E74}" srcOrd="17" destOrd="0" presId="urn:microsoft.com/office/officeart/2005/8/layout/list1"/>
    <dgm:cxn modelId="{DF671171-D744-4F69-B87E-0C52940D217A}" type="presParOf" srcId="{F6065418-B2E6-4955-94F6-FD88A8F36BA0}" destId="{3F495F67-3F86-4383-A379-D43D1147D57A}" srcOrd="18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188C0AE1-F14D-4A9F-83BB-EFD013A9E7E3}" type="doc">
      <dgm:prSet loTypeId="urn:microsoft.com/office/officeart/2008/layout/RadialCluster" loCatId="cycle" qsTypeId="urn:microsoft.com/office/officeart/2005/8/quickstyle/3d2" qsCatId="3D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08A82236-C5D8-491E-A0BB-F39EF2110208}">
      <dgm:prSet phldrT="[Text]"/>
      <dgm:spPr/>
      <dgm:t>
        <a:bodyPr/>
        <a:lstStyle/>
        <a:p>
          <a:r>
            <a:rPr lang="en-US" dirty="0" smtClean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Berlin Sans FB Demi" pitchFamily="34" charset="0"/>
            </a:rPr>
            <a:t>Population Growth Decline</a:t>
          </a:r>
          <a:endParaRPr lang="en-US" dirty="0"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latin typeface="Berlin Sans FB Demi" pitchFamily="34" charset="0"/>
          </a:endParaRPr>
        </a:p>
      </dgm:t>
    </dgm:pt>
    <dgm:pt modelId="{CCA1D0C5-5AC8-4056-9DB8-D7C1F7E36820}" type="parTrans" cxnId="{90EDFDF4-D034-4206-8E5F-8C5A7CB0A967}">
      <dgm:prSet/>
      <dgm:spPr/>
      <dgm:t>
        <a:bodyPr/>
        <a:lstStyle/>
        <a:p>
          <a:endParaRPr lang="en-US"/>
        </a:p>
      </dgm:t>
    </dgm:pt>
    <dgm:pt modelId="{9E0EAF59-560F-472D-89C1-C3799B5D67D2}" type="sibTrans" cxnId="{90EDFDF4-D034-4206-8E5F-8C5A7CB0A967}">
      <dgm:prSet/>
      <dgm:spPr/>
      <dgm:t>
        <a:bodyPr/>
        <a:lstStyle/>
        <a:p>
          <a:endParaRPr lang="en-US"/>
        </a:p>
      </dgm:t>
    </dgm:pt>
    <dgm:pt modelId="{F8D7C4C5-BD21-4549-A64D-1AF912D24C74}">
      <dgm:prSet phldrT="[Text]"/>
      <dgm:spPr/>
      <dgm:t>
        <a:bodyPr/>
        <a:lstStyle/>
        <a:p>
          <a:r>
            <a:rPr lang="en-US" dirty="0" smtClean="0"/>
            <a:t>Contraceptive Use</a:t>
          </a:r>
          <a:endParaRPr lang="en-US" dirty="0"/>
        </a:p>
      </dgm:t>
    </dgm:pt>
    <dgm:pt modelId="{30613616-C3A7-46C0-83A9-C26556F8DCD7}" type="parTrans" cxnId="{A2C0C274-04D1-4D41-B695-71DDEBD900E0}">
      <dgm:prSet/>
      <dgm:spPr/>
      <dgm:t>
        <a:bodyPr/>
        <a:lstStyle/>
        <a:p>
          <a:endParaRPr lang="en-US"/>
        </a:p>
      </dgm:t>
    </dgm:pt>
    <dgm:pt modelId="{461F1314-D1B4-401B-BBDB-DC7FB112C287}" type="sibTrans" cxnId="{A2C0C274-04D1-4D41-B695-71DDEBD900E0}">
      <dgm:prSet/>
      <dgm:spPr/>
      <dgm:t>
        <a:bodyPr/>
        <a:lstStyle/>
        <a:p>
          <a:endParaRPr lang="en-US"/>
        </a:p>
      </dgm:t>
    </dgm:pt>
    <dgm:pt modelId="{B5250714-C87C-4DFA-9035-759F803B70DE}">
      <dgm:prSet phldrT="[Text]"/>
      <dgm:spPr/>
      <dgm:t>
        <a:bodyPr/>
        <a:lstStyle/>
        <a:p>
          <a:r>
            <a:rPr lang="en-US" dirty="0" smtClean="0"/>
            <a:t>Education</a:t>
          </a:r>
          <a:endParaRPr lang="en-US" dirty="0"/>
        </a:p>
      </dgm:t>
    </dgm:pt>
    <dgm:pt modelId="{8823215C-CD83-4A1B-9E03-C66583468727}" type="parTrans" cxnId="{A81A178D-C2AB-4736-BD65-19BBE763AAA7}">
      <dgm:prSet/>
      <dgm:spPr/>
      <dgm:t>
        <a:bodyPr/>
        <a:lstStyle/>
        <a:p>
          <a:endParaRPr lang="en-US"/>
        </a:p>
      </dgm:t>
    </dgm:pt>
    <dgm:pt modelId="{AE07CAC3-A95A-4F09-A073-0F126551C012}" type="sibTrans" cxnId="{A81A178D-C2AB-4736-BD65-19BBE763AAA7}">
      <dgm:prSet/>
      <dgm:spPr/>
      <dgm:t>
        <a:bodyPr/>
        <a:lstStyle/>
        <a:p>
          <a:endParaRPr lang="en-US"/>
        </a:p>
      </dgm:t>
    </dgm:pt>
    <dgm:pt modelId="{384924F4-FD0D-4B45-9534-2C9BF7EB074E}">
      <dgm:prSet phldrT="[Text]"/>
      <dgm:spPr/>
      <dgm:t>
        <a:bodyPr/>
        <a:lstStyle/>
        <a:p>
          <a:r>
            <a:rPr lang="en-US" dirty="0" smtClean="0"/>
            <a:t>Government Policy</a:t>
          </a:r>
          <a:endParaRPr lang="en-US" dirty="0"/>
        </a:p>
      </dgm:t>
    </dgm:pt>
    <dgm:pt modelId="{EB2DEA4B-A56C-44C4-B649-4343469845D3}" type="parTrans" cxnId="{A5370D78-C7C0-4D38-A883-0D3800F03243}">
      <dgm:prSet/>
      <dgm:spPr/>
      <dgm:t>
        <a:bodyPr/>
        <a:lstStyle/>
        <a:p>
          <a:endParaRPr lang="en-US"/>
        </a:p>
      </dgm:t>
    </dgm:pt>
    <dgm:pt modelId="{BA1A3C58-6355-43D7-90B5-CFB68CDEC117}" type="sibTrans" cxnId="{A5370D78-C7C0-4D38-A883-0D3800F03243}">
      <dgm:prSet/>
      <dgm:spPr/>
      <dgm:t>
        <a:bodyPr/>
        <a:lstStyle/>
        <a:p>
          <a:endParaRPr lang="en-US"/>
        </a:p>
      </dgm:t>
    </dgm:pt>
    <dgm:pt modelId="{ECDA95FE-6AE8-47FC-B375-90727BB4C140}">
      <dgm:prSet phldrT="[Text]"/>
      <dgm:spPr/>
      <dgm:t>
        <a:bodyPr/>
        <a:lstStyle/>
        <a:p>
          <a:r>
            <a:rPr lang="en-US" dirty="0" smtClean="0"/>
            <a:t>Women’s Rights</a:t>
          </a:r>
          <a:endParaRPr lang="en-US" dirty="0"/>
        </a:p>
      </dgm:t>
    </dgm:pt>
    <dgm:pt modelId="{5EF7ADC1-5801-4B50-8411-B01F3A15DC3C}" type="parTrans" cxnId="{C0152F3F-D3A1-428A-9AD7-8A89F8F3AC72}">
      <dgm:prSet/>
      <dgm:spPr/>
      <dgm:t>
        <a:bodyPr/>
        <a:lstStyle/>
        <a:p>
          <a:endParaRPr lang="en-US"/>
        </a:p>
      </dgm:t>
    </dgm:pt>
    <dgm:pt modelId="{10FBB2CD-32D8-4C9C-907B-DC94D3A90949}" type="sibTrans" cxnId="{C0152F3F-D3A1-428A-9AD7-8A89F8F3AC72}">
      <dgm:prSet/>
      <dgm:spPr/>
      <dgm:t>
        <a:bodyPr/>
        <a:lstStyle/>
        <a:p>
          <a:endParaRPr lang="en-US"/>
        </a:p>
      </dgm:t>
    </dgm:pt>
    <dgm:pt modelId="{74CBB87A-C8D4-4563-B825-0C9E30DC291D}" type="pres">
      <dgm:prSet presAssocID="{188C0AE1-F14D-4A9F-83BB-EFD013A9E7E3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5C27628D-3401-4B67-99DC-AD6DE581A4E9}" type="pres">
      <dgm:prSet presAssocID="{08A82236-C5D8-491E-A0BB-F39EF2110208}" presName="singleCycle" presStyleCnt="0"/>
      <dgm:spPr/>
    </dgm:pt>
    <dgm:pt modelId="{1715C6D1-4845-4411-ABE3-681EB92B770D}" type="pres">
      <dgm:prSet presAssocID="{08A82236-C5D8-491E-A0BB-F39EF2110208}" presName="singleCenter" presStyleLbl="node1" presStyleIdx="0" presStyleCnt="5" custLinFactNeighborX="603" custLinFactNeighborY="-5871">
        <dgm:presLayoutVars>
          <dgm:chMax val="7"/>
          <dgm:chPref val="7"/>
        </dgm:presLayoutVars>
      </dgm:prSet>
      <dgm:spPr/>
      <dgm:t>
        <a:bodyPr/>
        <a:lstStyle/>
        <a:p>
          <a:endParaRPr lang="en-US"/>
        </a:p>
      </dgm:t>
    </dgm:pt>
    <dgm:pt modelId="{CF7ABA43-08F3-42F4-AD88-6B523526A286}" type="pres">
      <dgm:prSet presAssocID="{30613616-C3A7-46C0-83A9-C26556F8DCD7}" presName="Name56" presStyleLbl="parChTrans1D2" presStyleIdx="0" presStyleCnt="4"/>
      <dgm:spPr/>
      <dgm:t>
        <a:bodyPr/>
        <a:lstStyle/>
        <a:p>
          <a:endParaRPr lang="en-US"/>
        </a:p>
      </dgm:t>
    </dgm:pt>
    <dgm:pt modelId="{647B1F1B-7B9C-4D4D-890D-85062F0BD23C}" type="pres">
      <dgm:prSet presAssocID="{F8D7C4C5-BD21-4549-A64D-1AF912D24C74}" presName="text0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B960A60-73D2-4A28-8A15-A9E2D6B41B31}" type="pres">
      <dgm:prSet presAssocID="{8823215C-CD83-4A1B-9E03-C66583468727}" presName="Name56" presStyleLbl="parChTrans1D2" presStyleIdx="1" presStyleCnt="4"/>
      <dgm:spPr/>
      <dgm:t>
        <a:bodyPr/>
        <a:lstStyle/>
        <a:p>
          <a:endParaRPr lang="en-US"/>
        </a:p>
      </dgm:t>
    </dgm:pt>
    <dgm:pt modelId="{E962023E-58B0-411F-9143-475C24D09663}" type="pres">
      <dgm:prSet presAssocID="{B5250714-C87C-4DFA-9035-759F803B70DE}" presName="text0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4184D77-0DBD-4138-B35F-9DBE9E0E0351}" type="pres">
      <dgm:prSet presAssocID="{EB2DEA4B-A56C-44C4-B649-4343469845D3}" presName="Name56" presStyleLbl="parChTrans1D2" presStyleIdx="2" presStyleCnt="4"/>
      <dgm:spPr/>
      <dgm:t>
        <a:bodyPr/>
        <a:lstStyle/>
        <a:p>
          <a:endParaRPr lang="en-US"/>
        </a:p>
      </dgm:t>
    </dgm:pt>
    <dgm:pt modelId="{E3640022-A8A6-40A7-A2D2-AA1D8920A22C}" type="pres">
      <dgm:prSet presAssocID="{384924F4-FD0D-4B45-9534-2C9BF7EB074E}" presName="text0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CD2A8EF-B036-4811-AEC1-F5B8E44ACE46}" type="pres">
      <dgm:prSet presAssocID="{5EF7ADC1-5801-4B50-8411-B01F3A15DC3C}" presName="Name56" presStyleLbl="parChTrans1D2" presStyleIdx="3" presStyleCnt="4"/>
      <dgm:spPr/>
      <dgm:t>
        <a:bodyPr/>
        <a:lstStyle/>
        <a:p>
          <a:endParaRPr lang="en-US"/>
        </a:p>
      </dgm:t>
    </dgm:pt>
    <dgm:pt modelId="{CAC226B7-883A-4A64-9EEB-3962DEC4A059}" type="pres">
      <dgm:prSet presAssocID="{ECDA95FE-6AE8-47FC-B375-90727BB4C140}" presName="text0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0EDFDF4-D034-4206-8E5F-8C5A7CB0A967}" srcId="{188C0AE1-F14D-4A9F-83BB-EFD013A9E7E3}" destId="{08A82236-C5D8-491E-A0BB-F39EF2110208}" srcOrd="0" destOrd="0" parTransId="{CCA1D0C5-5AC8-4056-9DB8-D7C1F7E36820}" sibTransId="{9E0EAF59-560F-472D-89C1-C3799B5D67D2}"/>
    <dgm:cxn modelId="{6A40DDB7-F3BD-42B2-9DE9-947E500332B3}" type="presOf" srcId="{30613616-C3A7-46C0-83A9-C26556F8DCD7}" destId="{CF7ABA43-08F3-42F4-AD88-6B523526A286}" srcOrd="0" destOrd="0" presId="urn:microsoft.com/office/officeart/2008/layout/RadialCluster"/>
    <dgm:cxn modelId="{A81A178D-C2AB-4736-BD65-19BBE763AAA7}" srcId="{08A82236-C5D8-491E-A0BB-F39EF2110208}" destId="{B5250714-C87C-4DFA-9035-759F803B70DE}" srcOrd="1" destOrd="0" parTransId="{8823215C-CD83-4A1B-9E03-C66583468727}" sibTransId="{AE07CAC3-A95A-4F09-A073-0F126551C012}"/>
    <dgm:cxn modelId="{49A20153-8FC3-4461-8655-BBC6FDBF7122}" type="presOf" srcId="{ECDA95FE-6AE8-47FC-B375-90727BB4C140}" destId="{CAC226B7-883A-4A64-9EEB-3962DEC4A059}" srcOrd="0" destOrd="0" presId="urn:microsoft.com/office/officeart/2008/layout/RadialCluster"/>
    <dgm:cxn modelId="{A2C0C274-04D1-4D41-B695-71DDEBD900E0}" srcId="{08A82236-C5D8-491E-A0BB-F39EF2110208}" destId="{F8D7C4C5-BD21-4549-A64D-1AF912D24C74}" srcOrd="0" destOrd="0" parTransId="{30613616-C3A7-46C0-83A9-C26556F8DCD7}" sibTransId="{461F1314-D1B4-401B-BBDB-DC7FB112C287}"/>
    <dgm:cxn modelId="{C0152F3F-D3A1-428A-9AD7-8A89F8F3AC72}" srcId="{08A82236-C5D8-491E-A0BB-F39EF2110208}" destId="{ECDA95FE-6AE8-47FC-B375-90727BB4C140}" srcOrd="3" destOrd="0" parTransId="{5EF7ADC1-5801-4B50-8411-B01F3A15DC3C}" sibTransId="{10FBB2CD-32D8-4C9C-907B-DC94D3A90949}"/>
    <dgm:cxn modelId="{ADD7A009-3EEF-4417-A230-0892127C5395}" type="presOf" srcId="{5EF7ADC1-5801-4B50-8411-B01F3A15DC3C}" destId="{1CD2A8EF-B036-4811-AEC1-F5B8E44ACE46}" srcOrd="0" destOrd="0" presId="urn:microsoft.com/office/officeart/2008/layout/RadialCluster"/>
    <dgm:cxn modelId="{A5370D78-C7C0-4D38-A883-0D3800F03243}" srcId="{08A82236-C5D8-491E-A0BB-F39EF2110208}" destId="{384924F4-FD0D-4B45-9534-2C9BF7EB074E}" srcOrd="2" destOrd="0" parTransId="{EB2DEA4B-A56C-44C4-B649-4343469845D3}" sibTransId="{BA1A3C58-6355-43D7-90B5-CFB68CDEC117}"/>
    <dgm:cxn modelId="{3E4F475B-4FAE-4BE2-9E7B-0322ABE46B19}" type="presOf" srcId="{08A82236-C5D8-491E-A0BB-F39EF2110208}" destId="{1715C6D1-4845-4411-ABE3-681EB92B770D}" srcOrd="0" destOrd="0" presId="urn:microsoft.com/office/officeart/2008/layout/RadialCluster"/>
    <dgm:cxn modelId="{317490CC-A496-4051-957D-C985598F1339}" type="presOf" srcId="{8823215C-CD83-4A1B-9E03-C66583468727}" destId="{9B960A60-73D2-4A28-8A15-A9E2D6B41B31}" srcOrd="0" destOrd="0" presId="urn:microsoft.com/office/officeart/2008/layout/RadialCluster"/>
    <dgm:cxn modelId="{EFC6FA16-F741-4A8F-BEA7-66D98EECAD89}" type="presOf" srcId="{B5250714-C87C-4DFA-9035-759F803B70DE}" destId="{E962023E-58B0-411F-9143-475C24D09663}" srcOrd="0" destOrd="0" presId="urn:microsoft.com/office/officeart/2008/layout/RadialCluster"/>
    <dgm:cxn modelId="{2DA78F8F-F1C1-426A-BBA8-926227C8571E}" type="presOf" srcId="{384924F4-FD0D-4B45-9534-2C9BF7EB074E}" destId="{E3640022-A8A6-40A7-A2D2-AA1D8920A22C}" srcOrd="0" destOrd="0" presId="urn:microsoft.com/office/officeart/2008/layout/RadialCluster"/>
    <dgm:cxn modelId="{EDDBC042-F0B2-4D99-A808-9CC39D3532D6}" type="presOf" srcId="{188C0AE1-F14D-4A9F-83BB-EFD013A9E7E3}" destId="{74CBB87A-C8D4-4563-B825-0C9E30DC291D}" srcOrd="0" destOrd="0" presId="urn:microsoft.com/office/officeart/2008/layout/RadialCluster"/>
    <dgm:cxn modelId="{8861B9A4-84BF-4633-A06E-FC4E1842C250}" type="presOf" srcId="{F8D7C4C5-BD21-4549-A64D-1AF912D24C74}" destId="{647B1F1B-7B9C-4D4D-890D-85062F0BD23C}" srcOrd="0" destOrd="0" presId="urn:microsoft.com/office/officeart/2008/layout/RadialCluster"/>
    <dgm:cxn modelId="{C772E7DC-9CD6-4B05-A21F-67961E43C007}" type="presOf" srcId="{EB2DEA4B-A56C-44C4-B649-4343469845D3}" destId="{14184D77-0DBD-4138-B35F-9DBE9E0E0351}" srcOrd="0" destOrd="0" presId="urn:microsoft.com/office/officeart/2008/layout/RadialCluster"/>
    <dgm:cxn modelId="{D8778995-C814-4F83-9438-722B3236A80C}" type="presParOf" srcId="{74CBB87A-C8D4-4563-B825-0C9E30DC291D}" destId="{5C27628D-3401-4B67-99DC-AD6DE581A4E9}" srcOrd="0" destOrd="0" presId="urn:microsoft.com/office/officeart/2008/layout/RadialCluster"/>
    <dgm:cxn modelId="{6C460AE7-1B98-45A4-BF23-C93BDABBFC28}" type="presParOf" srcId="{5C27628D-3401-4B67-99DC-AD6DE581A4E9}" destId="{1715C6D1-4845-4411-ABE3-681EB92B770D}" srcOrd="0" destOrd="0" presId="urn:microsoft.com/office/officeart/2008/layout/RadialCluster"/>
    <dgm:cxn modelId="{5A71A519-D42A-4572-962F-66CC0997C78C}" type="presParOf" srcId="{5C27628D-3401-4B67-99DC-AD6DE581A4E9}" destId="{CF7ABA43-08F3-42F4-AD88-6B523526A286}" srcOrd="1" destOrd="0" presId="urn:microsoft.com/office/officeart/2008/layout/RadialCluster"/>
    <dgm:cxn modelId="{0B57FC67-F7FF-4089-9F70-F40C535998FA}" type="presParOf" srcId="{5C27628D-3401-4B67-99DC-AD6DE581A4E9}" destId="{647B1F1B-7B9C-4D4D-890D-85062F0BD23C}" srcOrd="2" destOrd="0" presId="urn:microsoft.com/office/officeart/2008/layout/RadialCluster"/>
    <dgm:cxn modelId="{22DB7FD2-EBE0-446E-915E-1C168D24EB68}" type="presParOf" srcId="{5C27628D-3401-4B67-99DC-AD6DE581A4E9}" destId="{9B960A60-73D2-4A28-8A15-A9E2D6B41B31}" srcOrd="3" destOrd="0" presId="urn:microsoft.com/office/officeart/2008/layout/RadialCluster"/>
    <dgm:cxn modelId="{A693B051-3990-4EC5-9D83-15B05EE57490}" type="presParOf" srcId="{5C27628D-3401-4B67-99DC-AD6DE581A4E9}" destId="{E962023E-58B0-411F-9143-475C24D09663}" srcOrd="4" destOrd="0" presId="urn:microsoft.com/office/officeart/2008/layout/RadialCluster"/>
    <dgm:cxn modelId="{78C146BC-B6C9-4276-A8D9-970BCD73D94E}" type="presParOf" srcId="{5C27628D-3401-4B67-99DC-AD6DE581A4E9}" destId="{14184D77-0DBD-4138-B35F-9DBE9E0E0351}" srcOrd="5" destOrd="0" presId="urn:microsoft.com/office/officeart/2008/layout/RadialCluster"/>
    <dgm:cxn modelId="{0F7DC61F-05DC-41B6-8ED3-F0AA0BBF2341}" type="presParOf" srcId="{5C27628D-3401-4B67-99DC-AD6DE581A4E9}" destId="{E3640022-A8A6-40A7-A2D2-AA1D8920A22C}" srcOrd="6" destOrd="0" presId="urn:microsoft.com/office/officeart/2008/layout/RadialCluster"/>
    <dgm:cxn modelId="{F21615F9-CF04-4DCD-9AE7-0049D9B533B5}" type="presParOf" srcId="{5C27628D-3401-4B67-99DC-AD6DE581A4E9}" destId="{1CD2A8EF-B036-4811-AEC1-F5B8E44ACE46}" srcOrd="7" destOrd="0" presId="urn:microsoft.com/office/officeart/2008/layout/RadialCluster"/>
    <dgm:cxn modelId="{E5378F7A-E7E5-4160-A6A3-4EBD83E9FC2F}" type="presParOf" srcId="{5C27628D-3401-4B67-99DC-AD6DE581A4E9}" destId="{CAC226B7-883A-4A64-9EEB-3962DEC4A059}" srcOrd="8" destOrd="0" presId="urn:microsoft.com/office/officeart/2008/layout/RadialCluster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0E1A174-C697-4DF1-B92C-6E127F9C87EB}">
      <dsp:nvSpPr>
        <dsp:cNvPr id="0" name=""/>
        <dsp:cNvSpPr/>
      </dsp:nvSpPr>
      <dsp:spPr>
        <a:xfrm>
          <a:off x="719982" y="1222717"/>
          <a:ext cx="3486960" cy="3016110"/>
        </a:xfrm>
        <a:prstGeom prst="hexagon">
          <a:avLst>
            <a:gd name="adj" fmla="val 28570"/>
            <a:gd name="vf" fmla="val 11547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500" kern="1200" dirty="0" smtClean="0"/>
            <a:t>Unit 2</a:t>
          </a:r>
          <a:endParaRPr lang="en-US" sz="6500" kern="1200" dirty="0"/>
        </a:p>
      </dsp:txBody>
      <dsp:txXfrm>
        <a:off x="1297796" y="1722508"/>
        <a:ext cx="2331332" cy="2016528"/>
      </dsp:txXfrm>
    </dsp:sp>
    <dsp:sp modelId="{BCDDC780-20A7-4D90-811B-C7C1988DDB37}">
      <dsp:nvSpPr>
        <dsp:cNvPr id="0" name=""/>
        <dsp:cNvSpPr/>
      </dsp:nvSpPr>
      <dsp:spPr>
        <a:xfrm>
          <a:off x="4438903" y="1898789"/>
          <a:ext cx="1315801" cy="1133703"/>
        </a:xfrm>
        <a:prstGeom prst="hexagon">
          <a:avLst>
            <a:gd name="adj" fmla="val 28900"/>
            <a:gd name="vf" fmla="val 115470"/>
          </a:avLst>
        </a:prstGeom>
        <a:gradFill rotWithShape="0">
          <a:gsLst>
            <a:gs pos="0">
              <a:schemeClr val="accent3">
                <a:tint val="4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tint val="4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tint val="4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05390AE4-8609-48C9-88F2-348E43914340}">
      <dsp:nvSpPr>
        <dsp:cNvPr id="0" name=""/>
        <dsp:cNvSpPr/>
      </dsp:nvSpPr>
      <dsp:spPr>
        <a:xfrm>
          <a:off x="3661832" y="0"/>
          <a:ext cx="2857184" cy="2472194"/>
        </a:xfrm>
        <a:prstGeom prst="hexagon">
          <a:avLst>
            <a:gd name="adj" fmla="val 28570"/>
            <a:gd name="vf" fmla="val 11547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smtClean="0"/>
            <a:t>Population</a:t>
          </a:r>
          <a:endParaRPr lang="en-US" sz="3200" kern="1200" dirty="0"/>
        </a:p>
      </dsp:txBody>
      <dsp:txXfrm>
        <a:off x="4135366" y="409728"/>
        <a:ext cx="1910116" cy="1652738"/>
      </dsp:txXfrm>
    </dsp:sp>
    <dsp:sp modelId="{FB22AEDB-09FB-4233-8381-75A01AD4FBF4}">
      <dsp:nvSpPr>
        <dsp:cNvPr id="0" name=""/>
        <dsp:cNvSpPr/>
      </dsp:nvSpPr>
      <dsp:spPr>
        <a:xfrm>
          <a:off x="3661832" y="2988805"/>
          <a:ext cx="2857184" cy="2472194"/>
        </a:xfrm>
        <a:prstGeom prst="hexagon">
          <a:avLst>
            <a:gd name="adj" fmla="val 28570"/>
            <a:gd name="vf" fmla="val 115470"/>
          </a:avLst>
        </a:prstGeom>
        <a:gradFill rotWithShape="0">
          <a:gsLst>
            <a:gs pos="0">
              <a:schemeClr val="accent3">
                <a:hueOff val="10993999"/>
                <a:satOff val="-7943"/>
                <a:lumOff val="2941"/>
                <a:alphaOff val="0"/>
                <a:shade val="51000"/>
                <a:satMod val="130000"/>
              </a:schemeClr>
            </a:gs>
            <a:gs pos="80000">
              <a:schemeClr val="accent3">
                <a:hueOff val="10993999"/>
                <a:satOff val="-7943"/>
                <a:lumOff val="2941"/>
                <a:alphaOff val="0"/>
                <a:shade val="93000"/>
                <a:satMod val="130000"/>
              </a:schemeClr>
            </a:gs>
            <a:gs pos="100000">
              <a:schemeClr val="accent3">
                <a:hueOff val="10993999"/>
                <a:satOff val="-7943"/>
                <a:lumOff val="2941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smtClean="0"/>
            <a:t>Migration</a:t>
          </a:r>
          <a:endParaRPr lang="en-US" sz="3200" kern="1200" dirty="0"/>
        </a:p>
      </dsp:txBody>
      <dsp:txXfrm>
        <a:off x="4135366" y="3398533"/>
        <a:ext cx="1910116" cy="1652738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1940094-8275-482C-98CF-30F01FFF354C}">
      <dsp:nvSpPr>
        <dsp:cNvPr id="0" name=""/>
        <dsp:cNvSpPr/>
      </dsp:nvSpPr>
      <dsp:spPr>
        <a:xfrm>
          <a:off x="3620988" y="2477988"/>
          <a:ext cx="1902023" cy="1902023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dirty="0" smtClean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Britannic Bold" pitchFamily="34" charset="0"/>
            </a:rPr>
            <a:t>Sections</a:t>
          </a:r>
          <a:endParaRPr lang="en-US" sz="2700" kern="1200" dirty="0"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latin typeface="Britannic Bold" pitchFamily="34" charset="0"/>
          </a:endParaRPr>
        </a:p>
      </dsp:txBody>
      <dsp:txXfrm>
        <a:off x="3899533" y="2756533"/>
        <a:ext cx="1344933" cy="1344933"/>
      </dsp:txXfrm>
    </dsp:sp>
    <dsp:sp modelId="{B564F8AE-0331-4C8D-9CA3-513921C10AA1}">
      <dsp:nvSpPr>
        <dsp:cNvPr id="0" name=""/>
        <dsp:cNvSpPr/>
      </dsp:nvSpPr>
      <dsp:spPr>
        <a:xfrm rot="16200000">
          <a:off x="4285773" y="2173041"/>
          <a:ext cx="572452" cy="37441"/>
        </a:xfrm>
        <a:custGeom>
          <a:avLst/>
          <a:gdLst/>
          <a:ahLst/>
          <a:cxnLst/>
          <a:rect l="0" t="0" r="0" b="0"/>
          <a:pathLst>
            <a:path>
              <a:moveTo>
                <a:pt x="0" y="18720"/>
              </a:moveTo>
              <a:lnTo>
                <a:pt x="572452" y="18720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 dirty="0"/>
        </a:p>
      </dsp:txBody>
      <dsp:txXfrm>
        <a:off x="4557688" y="2177450"/>
        <a:ext cx="28622" cy="28622"/>
      </dsp:txXfrm>
    </dsp:sp>
    <dsp:sp modelId="{D21A8ED9-F04B-4A4B-AE10-051F3D18E722}">
      <dsp:nvSpPr>
        <dsp:cNvPr id="0" name=""/>
        <dsp:cNvSpPr/>
      </dsp:nvSpPr>
      <dsp:spPr>
        <a:xfrm>
          <a:off x="3620988" y="3512"/>
          <a:ext cx="1902023" cy="1902023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Britannic Bold" pitchFamily="34" charset="0"/>
            </a:rPr>
            <a:t>Where is Everyone?</a:t>
          </a:r>
          <a:endParaRPr lang="en-US" sz="1500" kern="1200" dirty="0"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latin typeface="Britannic Bold" pitchFamily="34" charset="0"/>
          </a:endParaRPr>
        </a:p>
      </dsp:txBody>
      <dsp:txXfrm>
        <a:off x="3899533" y="282057"/>
        <a:ext cx="1344933" cy="1344933"/>
      </dsp:txXfrm>
    </dsp:sp>
    <dsp:sp modelId="{67D7B305-84A5-41B6-8E33-50C48117A9CE}">
      <dsp:nvSpPr>
        <dsp:cNvPr id="0" name=""/>
        <dsp:cNvSpPr/>
      </dsp:nvSpPr>
      <dsp:spPr>
        <a:xfrm>
          <a:off x="5523011" y="3410279"/>
          <a:ext cx="572452" cy="37441"/>
        </a:xfrm>
        <a:custGeom>
          <a:avLst/>
          <a:gdLst/>
          <a:ahLst/>
          <a:cxnLst/>
          <a:rect l="0" t="0" r="0" b="0"/>
          <a:pathLst>
            <a:path>
              <a:moveTo>
                <a:pt x="0" y="18720"/>
              </a:moveTo>
              <a:lnTo>
                <a:pt x="572452" y="18720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 dirty="0"/>
        </a:p>
      </dsp:txBody>
      <dsp:txXfrm>
        <a:off x="5794926" y="3414688"/>
        <a:ext cx="28622" cy="28622"/>
      </dsp:txXfrm>
    </dsp:sp>
    <dsp:sp modelId="{5282D742-2E59-4128-92AD-B3CDC4227901}">
      <dsp:nvSpPr>
        <dsp:cNvPr id="0" name=""/>
        <dsp:cNvSpPr/>
      </dsp:nvSpPr>
      <dsp:spPr>
        <a:xfrm>
          <a:off x="6095464" y="2477988"/>
          <a:ext cx="1902023" cy="1902023"/>
        </a:xfrm>
        <a:prstGeom prst="ellipse">
          <a:avLst/>
        </a:prstGeom>
        <a:gradFill rotWithShape="0">
          <a:gsLst>
            <a:gs pos="0">
              <a:schemeClr val="accent3">
                <a:hueOff val="3664666"/>
                <a:satOff val="-2648"/>
                <a:lumOff val="980"/>
                <a:alphaOff val="0"/>
                <a:shade val="51000"/>
                <a:satMod val="130000"/>
              </a:schemeClr>
            </a:gs>
            <a:gs pos="80000">
              <a:schemeClr val="accent3">
                <a:hueOff val="3664666"/>
                <a:satOff val="-2648"/>
                <a:lumOff val="980"/>
                <a:alphaOff val="0"/>
                <a:shade val="93000"/>
                <a:satMod val="130000"/>
              </a:schemeClr>
            </a:gs>
            <a:gs pos="100000">
              <a:schemeClr val="accent3">
                <a:hueOff val="3664666"/>
                <a:satOff val="-2648"/>
                <a:lumOff val="98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Britannic Bold" pitchFamily="34" charset="0"/>
            </a:rPr>
            <a:t>Where has population increased?</a:t>
          </a:r>
          <a:endParaRPr lang="en-US" sz="1500" kern="1200" dirty="0"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latin typeface="Britannic Bold" pitchFamily="34" charset="0"/>
          </a:endParaRPr>
        </a:p>
      </dsp:txBody>
      <dsp:txXfrm>
        <a:off x="6374009" y="2756533"/>
        <a:ext cx="1344933" cy="1344933"/>
      </dsp:txXfrm>
    </dsp:sp>
    <dsp:sp modelId="{58F71AE5-DE92-497F-9470-DF39EC6D67D8}">
      <dsp:nvSpPr>
        <dsp:cNvPr id="0" name=""/>
        <dsp:cNvSpPr/>
      </dsp:nvSpPr>
      <dsp:spPr>
        <a:xfrm rot="5400000">
          <a:off x="4285773" y="4647517"/>
          <a:ext cx="572452" cy="37441"/>
        </a:xfrm>
        <a:custGeom>
          <a:avLst/>
          <a:gdLst/>
          <a:ahLst/>
          <a:cxnLst/>
          <a:rect l="0" t="0" r="0" b="0"/>
          <a:pathLst>
            <a:path>
              <a:moveTo>
                <a:pt x="0" y="18720"/>
              </a:moveTo>
              <a:lnTo>
                <a:pt x="572452" y="18720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 dirty="0"/>
        </a:p>
      </dsp:txBody>
      <dsp:txXfrm>
        <a:off x="4557688" y="4651926"/>
        <a:ext cx="28622" cy="28622"/>
      </dsp:txXfrm>
    </dsp:sp>
    <dsp:sp modelId="{AF3F7F7C-6419-459B-BCDC-A48602C837F6}">
      <dsp:nvSpPr>
        <dsp:cNvPr id="0" name=""/>
        <dsp:cNvSpPr/>
      </dsp:nvSpPr>
      <dsp:spPr>
        <a:xfrm>
          <a:off x="3620988" y="4952464"/>
          <a:ext cx="1902023" cy="1902023"/>
        </a:xfrm>
        <a:prstGeom prst="ellipse">
          <a:avLst/>
        </a:prstGeom>
        <a:gradFill rotWithShape="0">
          <a:gsLst>
            <a:gs pos="0">
              <a:schemeClr val="accent3">
                <a:hueOff val="7329333"/>
                <a:satOff val="-5295"/>
                <a:lumOff val="1961"/>
                <a:alphaOff val="0"/>
                <a:shade val="51000"/>
                <a:satMod val="130000"/>
              </a:schemeClr>
            </a:gs>
            <a:gs pos="80000">
              <a:schemeClr val="accent3">
                <a:hueOff val="7329333"/>
                <a:satOff val="-5295"/>
                <a:lumOff val="1961"/>
                <a:alphaOff val="0"/>
                <a:shade val="93000"/>
                <a:satMod val="130000"/>
              </a:schemeClr>
            </a:gs>
            <a:gs pos="100000">
              <a:schemeClr val="accent3">
                <a:hueOff val="7329333"/>
                <a:satOff val="-5295"/>
                <a:lumOff val="1961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Britannic Bold" pitchFamily="34" charset="0"/>
            </a:rPr>
            <a:t>Why is population increasing at different rates?</a:t>
          </a:r>
          <a:endParaRPr lang="en-US" sz="1500" kern="1200" dirty="0"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latin typeface="Britannic Bold" pitchFamily="34" charset="0"/>
          </a:endParaRPr>
        </a:p>
      </dsp:txBody>
      <dsp:txXfrm>
        <a:off x="3899533" y="5231009"/>
        <a:ext cx="1344933" cy="1344933"/>
      </dsp:txXfrm>
    </dsp:sp>
    <dsp:sp modelId="{C8F2E1F4-177D-4D7B-9080-61E6BE391025}">
      <dsp:nvSpPr>
        <dsp:cNvPr id="0" name=""/>
        <dsp:cNvSpPr/>
      </dsp:nvSpPr>
      <dsp:spPr>
        <a:xfrm rot="10800000">
          <a:off x="3048535" y="3410279"/>
          <a:ext cx="572452" cy="37441"/>
        </a:xfrm>
        <a:custGeom>
          <a:avLst/>
          <a:gdLst/>
          <a:ahLst/>
          <a:cxnLst/>
          <a:rect l="0" t="0" r="0" b="0"/>
          <a:pathLst>
            <a:path>
              <a:moveTo>
                <a:pt x="0" y="18720"/>
              </a:moveTo>
              <a:lnTo>
                <a:pt x="572452" y="18720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 dirty="0"/>
        </a:p>
      </dsp:txBody>
      <dsp:txXfrm rot="10800000">
        <a:off x="3320450" y="3414688"/>
        <a:ext cx="28622" cy="28622"/>
      </dsp:txXfrm>
    </dsp:sp>
    <dsp:sp modelId="{18DCD05B-5B9C-45E0-ADFD-25EE34265BF2}">
      <dsp:nvSpPr>
        <dsp:cNvPr id="0" name=""/>
        <dsp:cNvSpPr/>
      </dsp:nvSpPr>
      <dsp:spPr>
        <a:xfrm>
          <a:off x="1146512" y="2477988"/>
          <a:ext cx="1902023" cy="1902023"/>
        </a:xfrm>
        <a:prstGeom prst="ellipse">
          <a:avLst/>
        </a:prstGeom>
        <a:gradFill rotWithShape="0">
          <a:gsLst>
            <a:gs pos="0">
              <a:schemeClr val="accent3">
                <a:hueOff val="10993999"/>
                <a:satOff val="-7943"/>
                <a:lumOff val="2941"/>
                <a:alphaOff val="0"/>
                <a:shade val="51000"/>
                <a:satMod val="130000"/>
              </a:schemeClr>
            </a:gs>
            <a:gs pos="80000">
              <a:schemeClr val="accent3">
                <a:hueOff val="10993999"/>
                <a:satOff val="-7943"/>
                <a:lumOff val="2941"/>
                <a:alphaOff val="0"/>
                <a:shade val="93000"/>
                <a:satMod val="130000"/>
              </a:schemeClr>
            </a:gs>
            <a:gs pos="100000">
              <a:schemeClr val="accent3">
                <a:hueOff val="10993999"/>
                <a:satOff val="-7943"/>
                <a:lumOff val="2941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Britannic Bold" pitchFamily="34" charset="0"/>
            </a:rPr>
            <a:t>Overpopulation</a:t>
          </a:r>
          <a:endParaRPr lang="en-US" sz="1500" kern="1200" dirty="0"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latin typeface="Britannic Bold" pitchFamily="34" charset="0"/>
          </a:endParaRPr>
        </a:p>
      </dsp:txBody>
      <dsp:txXfrm>
        <a:off x="1425057" y="2756533"/>
        <a:ext cx="1344933" cy="1344933"/>
      </dsp:txXfrm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1/layout/HexagonRadial">
  <dgm:title val="Hexagon Radial"/>
  <dgm:desc val="Use to show a sequential process that relates to a central idea or theme. Limited to six Level 2 shapes. Works best with small amounts of text. Unused text does not appear, but remains available if you switch layouts."/>
  <dgm:catLst>
    <dgm:cat type="cycle" pri="8500"/>
    <dgm:cat type="officeonline" pri="9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5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l" for="ch" forName="Accent1" refType="w" fact="0.168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l" for="ch" forName="Parent" refType="w" fact="0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6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l" for="ch" forName="Accent2" refType="w" fact="0.6413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Parent" refType="w" fact="0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l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7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3" refType="w" fact="0.4573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l" for="ch" forName="Accent2" refType="w" fact="0.6413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3" refType="w" fact="0.0554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l" for="ch" forName="Parent" refType="w" fact="0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l" for="ch" forName="Child2" refType="w" fact="0.5073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8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4" refType="w" fact="0.4573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l" for="ch" forName="Accent3" refType="w" fact="0.6413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l" for="ch" forName="Accent2" refType="w" fact="0.376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0554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l" for="ch" forName="Parent" refType="w" fact="0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l" for="ch" forName="Child2" refType="w" fact="0.5073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l" for="ch" forName="Child3" refType="w" fact="0.5073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l" for="ch" forName="Child1" refType="w" fact="0.0554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9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0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l" for="ch" forName="Accent6" refType="w" fact="0.0934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6" refType="w" fact="0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if>
      <dgm:else name="Name11">
        <dgm:choose name="Name12">
          <dgm:if name="Name13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14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r" for="ch" forName="Accent1" refType="w" fact="0.831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r" for="ch" forName="Parent" refType="w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15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r" for="ch" forName="Accent2" refType="w" fact="0.3587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Parent" refType="w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r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16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Accent3" refType="w" fact="0.5427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r" for="ch" forName="Accent2" refType="w" fact="0.3587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3" refType="w" fact="0.9446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r" for="ch" forName="Parent" refType="w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r" for="ch" forName="Child2" refType="w" fact="0.4927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17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Accent4" refType="w" fact="0.5427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r" for="ch" forName="Accent3" refType="w" fact="0.3587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r" for="ch" forName="Accent2" refType="w" fact="0.623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9446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r" for="ch" forName="Parent" refType="w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r" for="ch" forName="Child2" refType="w" fact="0.4927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r" for="ch" forName="Child3" refType="w" fact="0.4927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r" for="ch" forName="Child1" refType="w" fact="0.9446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18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9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r" for="ch" forName="Accent6" refType="w" fact="0.9066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6" refType="w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else>
    </dgm:choose>
    <dgm:forEach name="wrapper" axis="self" ptType="parTrans">
      <dgm:forEach name="accentRepeat" axis="self">
        <dgm:layoutNode name="Accent" styleLbl="bgShp">
          <dgm:alg type="sp"/>
          <dgm:shape xmlns:r="http://schemas.openxmlformats.org/officeDocument/2006/relationships" type="hexagon" r:blip="" zOrderOff="-2">
            <dgm:adjLst>
              <dgm:adj idx="1" val="0.289"/>
              <dgm:adj idx="2" val="1.1547"/>
            </dgm:adjLst>
          </dgm:shape>
          <dgm:presOf/>
        </dgm:layoutNode>
      </dgm:forEach>
    </dgm:forEach>
    <dgm:forEach name="Name20" axis="ch" ptType="node" cnt="1">
      <dgm:layoutNode name="Parent" styleLbl="node0">
        <dgm:varLst>
          <dgm:chMax val="6"/>
          <dgm:chPref val="6"/>
        </dgm:varLst>
        <dgm:alg type="tx"/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1" axis="ch ch" ptType="node node" st="1 1" cnt="1 1">
      <dgm:layoutNode name="Accent1">
        <dgm:alg type="sp"/>
        <dgm:shape xmlns:r="http://schemas.openxmlformats.org/officeDocument/2006/relationships" r:blip="" zOrderOff="-2">
          <dgm:adjLst/>
        </dgm:shape>
        <dgm:presOf/>
        <dgm:constrLst/>
        <dgm:forEach name="Name22" ref="accentRepeat"/>
      </dgm:layoutNode>
      <dgm:layoutNode name="Child1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3" axis="ch ch" ptType="node node" st="1 2" cnt="1 1">
      <dgm:layoutNode name="Accent2">
        <dgm:alg type="sp"/>
        <dgm:shape xmlns:r="http://schemas.openxmlformats.org/officeDocument/2006/relationships" r:blip="" zOrderOff="-2">
          <dgm:adjLst/>
        </dgm:shape>
        <dgm:presOf/>
        <dgm:constrLst/>
        <dgm:forEach name="Name24" ref="accentRepeat"/>
      </dgm:layoutNode>
      <dgm:layoutNode name="Child2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5" axis="ch ch" ptType="node node" st="1 3" cnt="1 1">
      <dgm:layoutNode name="Accent3">
        <dgm:alg type="sp"/>
        <dgm:shape xmlns:r="http://schemas.openxmlformats.org/officeDocument/2006/relationships" r:blip="" zOrderOff="-2">
          <dgm:adjLst/>
        </dgm:shape>
        <dgm:presOf/>
        <dgm:constrLst/>
        <dgm:forEach name="Name26" ref="accentRepeat"/>
      </dgm:layoutNode>
      <dgm:layoutNode name="Child3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7" axis="ch ch" ptType="node node" st="1 4" cnt="1 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  <dgm:layoutNode name="Child4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9" axis="ch ch" ptType="node node" st="1 5" cnt="1 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30" ref="accentRepeat"/>
      </dgm:layoutNode>
      <dgm:layoutNode name="Child5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1" axis="ch ch" ptType="node node" st="1 6" cnt="1 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32" ref="accentRepeat"/>
      </dgm:layoutNode>
      <dgm:layoutNode name="Child6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arrow1">
  <dgm:title val=""/>
  <dgm:desc val=""/>
  <dgm:catLst>
    <dgm:cat type="relationship" pri="7000"/>
    <dgm:cat type="process" pri="3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axis="ch" ptType="node" func="cnt" op="equ" val="2">
        <dgm:choose name="Name2">
          <dgm:if name="Name3" func="var" arg="dir" op="equ" val="norm">
            <dgm:alg type="cycle">
              <dgm:param type="rotPath" val="alongPath"/>
              <dgm:param type="stAng" val="270"/>
            </dgm:alg>
          </dgm:if>
          <dgm:else name="Name4">
            <dgm:alg type="cycle">
              <dgm:param type="rotPath" val="alongPath"/>
              <dgm:param type="stAng" val="90"/>
              <dgm:param type="spanAng" val="-360"/>
            </dgm:alg>
          </dgm:else>
        </dgm:choose>
      </dgm:if>
      <dgm:else name="Name5">
        <dgm:choose name="Name6">
          <dgm:if name="Name7" func="var" arg="dir" op="equ" val="norm">
            <dgm:alg type="cycle">
              <dgm:param type="rotPath" val="alongPath"/>
            </dgm:alg>
          </dgm:if>
          <dgm:else name="Name8">
            <dgm:alg type="cycle">
              <dgm:param type="rotPath" val="alongPath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2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0.1"/>
          <dgm:constr type="diam" refType="w" refFor="ch" refPtType="node" fact="1.1"/>
        </dgm:constrLst>
      </dgm:if>
      <dgm:if name="Name11" axis="ch" ptType="node" func="cnt" op="equ" val="5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24"/>
        </dgm:constrLst>
      </dgm:if>
      <dgm:if name="Name12" axis="ch" ptType="node" func="cnt" op="equ" val="6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2"/>
        </dgm:constrLst>
      </dgm:if>
      <dgm:if name="Name13" axis="ch" ptType="node" func="cnt" op="equ" val="8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15"/>
        </dgm:constrLst>
      </dgm:if>
      <dgm:if name="Name14" axis="ch" ptType="node" func="cnt" op="equ" val="10">
        <dgm:constrLst>
          <dgm:constr type="primFontSz" for="ch" ptType="node" op="lte" val="65"/>
          <dgm:constr type="w" for="ch" ptType="node" refType="w"/>
          <dgm:constr type="h" for="ch" ptType="node" refType="w" refFor="ch" refPtType="node"/>
          <dgm:constr type="sibSp" refType="w" refFor="ch" refPtType="node" fact="-0.24"/>
        </dgm:constrLst>
      </dgm:if>
      <dgm:else name="Name15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35"/>
        </dgm:constrLst>
      </dgm:else>
    </dgm:choose>
    <dgm:ruleLst/>
    <dgm:forEach name="Name16" axis="ch" ptType="node">
      <dgm:layoutNode name="arrow">
        <dgm:varLst>
          <dgm:bulletEnabled val="1"/>
        </dgm:varLst>
        <dgm:alg type="tx"/>
        <dgm:shape xmlns:r="http://schemas.openxmlformats.org/officeDocument/2006/relationships" type="upArrow" r:blip="">
          <dgm:adjLst>
            <dgm:adj idx="2" val="0.35"/>
          </dgm:adjLst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bList2">
  <dgm:title val=""/>
  <dgm:desc val=""/>
  <dgm:catLst>
    <dgm:cat type="list" pri="7000"/>
    <dgm:cat type="convert" pri="16000"/>
    <dgm:cat type="picture" pri="28000"/>
    <dgm:cat type="pictureconvert" pri="2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8/layout/IncreasingCircleProcess">
  <dgm:title val=""/>
  <dgm:desc val=""/>
  <dgm:catLst>
    <dgm:cat type="list" pri="8300"/>
    <dgm:cat type="process" pri="43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clrData>
  <dgm:layoutNode name="Name0">
    <dgm:varLst>
      <dgm:chMax val="7"/>
      <dgm:chPref val="7"/>
      <dgm:dir/>
      <dgm:animOne val="branch"/>
      <dgm:animLvl val="lvl"/>
    </dgm:varLst>
    <dgm:choose name="Name1">
      <dgm:if name="Name2" func="var" arg="dir" op="equ" val="norm">
        <dgm:alg type="lin">
          <dgm:param type="linDir" val="fromL"/>
          <dgm:param type="horzAlign" val="ctr"/>
          <dgm:param type="vertAlign" val="t"/>
        </dgm:alg>
      </dgm:if>
      <dgm:else name="Name3">
        <dgm:alg type="lin">
          <dgm:param type="linDir" val="fromR"/>
          <dgm:param type="horzAlign" val="ctr"/>
          <dgm:param type="vertAlign" val="t"/>
        </dgm:alg>
      </dgm:else>
    </dgm:choose>
    <dgm:shape xmlns:r="http://schemas.openxmlformats.org/officeDocument/2006/relationships" r:blip="">
      <dgm:adjLst/>
    </dgm:shape>
    <dgm:constrLst>
      <dgm:constr type="primFontSz" for="des" forName="Child" val="65"/>
      <dgm:constr type="primFontSz" for="des" forName="Parent" val="65"/>
      <dgm:constr type="primFontSz" for="des" forName="Child" refType="primFontSz" refFor="des" refForName="Parent" op="lte"/>
      <dgm:constr type="w" for="ch" forName="composite" refType="w"/>
      <dgm:constr type="h" for="ch" forName="composite" refType="h"/>
      <dgm:constr type="sp" refType="w" refFor="ch" refForName="composite" op="equ" fact="0.05"/>
      <dgm:constr type="w" for="ch" forName="sibTrans" refType="h" refFor="ch" refForName="composite" op="equ" fact="0.04"/>
    </dgm:constrLst>
    <dgm:forEach name="nodesForEach" axis="ch" ptType="node" cnt="7">
      <dgm:layoutNode name="composite">
        <dgm:alg type="composite">
          <dgm:param type="ar" val="0.8"/>
        </dgm:alg>
        <dgm:choose name="Name4">
          <dgm:if name="Name5" func="var" arg="dir" op="equ" val="norm">
            <dgm:constrLst>
              <dgm:constr type="l" for="ch" forName="Child" refType="w" fact="0.29"/>
              <dgm:constr type="t" for="ch" forName="Child" refType="h" fact="0.192"/>
              <dgm:constr type="w" for="ch" forName="Child" refType="w" fact="0.71"/>
              <dgm:constr type="h" for="ch" forName="Child" refType="h" fact="0.808"/>
              <dgm:constr type="l" for="ch" forName="Parent" refType="w" fact="0.29"/>
              <dgm:constr type="t" for="ch" forName="Parent" refType="h" fact="0"/>
              <dgm:constr type="w" for="ch" forName="Parent" refType="w" fact="0.71"/>
              <dgm:constr type="h" for="ch" forName="Parent" refType="h" fact="0.192"/>
              <dgm:constr type="l" for="ch" forName="BackAccent" refType="w" fact="0"/>
              <dgm:constr type="t" for="ch" forName="BackAccent" refType="h" fact="0"/>
              <dgm:constr type="w" for="ch" forName="BackAccent" refType="w" fact="0.24"/>
              <dgm:constr type="h" for="ch" forName="BackAccent" refType="h" fact="0.192"/>
              <dgm:constr type="l" for="ch" forName="Accent" refType="w" fact="0.024"/>
              <dgm:constr type="t" for="ch" forName="Accent" refType="h" fact="0.0192"/>
              <dgm:constr type="w" for="ch" forName="Accent" refType="w" fact="0.192"/>
              <dgm:constr type="h" for="ch" forName="Accent" refType="h" fact="0.1536"/>
            </dgm:constrLst>
          </dgm:if>
          <dgm:else name="Name6">
            <dgm:constrLst>
              <dgm:constr type="r" for="ch" forName="Child" refType="w" fact="0.71"/>
              <dgm:constr type="t" for="ch" forName="Child" refType="h" fact="0.192"/>
              <dgm:constr type="w" for="ch" forName="Child" refType="w" fact="0.71"/>
              <dgm:constr type="h" for="ch" forName="Child" refType="h" fact="0.808"/>
              <dgm:constr type="r" for="ch" forName="Parent" refType="w" fact="0.71"/>
              <dgm:constr type="t" for="ch" forName="Parent" refType="h" fact="0"/>
              <dgm:constr type="w" for="ch" forName="Parent" refType="w" fact="0.71"/>
              <dgm:constr type="h" for="ch" forName="Parent" refType="h" fact="0.192"/>
              <dgm:constr type="r" for="ch" forName="BackAccent" refType="w"/>
              <dgm:constr type="t" for="ch" forName="BackAccent" refType="h" fact="0"/>
              <dgm:constr type="w" for="ch" forName="BackAccent" refType="w" fact="0.24"/>
              <dgm:constr type="h" for="ch" forName="BackAccent" refType="h" fact="0.192"/>
              <dgm:constr type="r" for="ch" forName="Accent" refType="w" fact="0.976"/>
              <dgm:constr type="t" for="ch" forName="Accent" refType="h" fact="0.0192"/>
              <dgm:constr type="w" for="ch" forName="Accent" refType="w" fact="0.192"/>
              <dgm:constr type="h" for="ch" forName="Accent" refType="h" fact="0.1536"/>
            </dgm:constrLst>
          </dgm:else>
        </dgm:choose>
        <dgm:layoutNode name="BackAccent" styleLbl="bgShp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Accent" styleLbl="alignNode1">
          <dgm:alg type="sp"/>
          <dgm:choose name="Name7">
            <dgm:if name="Name8" axis="precedSib" ptType="node" func="cnt" op="equ" val="0">
              <dgm:choose name="Name9">
                <dgm:if name="Name10" axis="followSib" ptType="node" func="cnt" op="equ" val="0">
                  <dgm:shape xmlns:r="http://schemas.openxmlformats.org/officeDocument/2006/relationships" type="chord" r:blip="">
                    <dgm:adjLst>
                      <dgm:adj idx="1" val="-90"/>
                      <dgm:adj idx="2" val="-90"/>
                    </dgm:adjLst>
                  </dgm:shape>
                </dgm:if>
                <dgm:if name="Name11" axis="followSib" ptType="node" func="cnt" op="equ" val="1">
                  <dgm:shape xmlns:r="http://schemas.openxmlformats.org/officeDocument/2006/relationships" type="chord" r:blip="">
                    <dgm:adjLst>
                      <dgm:adj idx="1" val="0"/>
                      <dgm:adj idx="2" val="180"/>
                    </dgm:adjLst>
                  </dgm:shape>
                </dgm:if>
                <dgm:if name="Name12" axis="followSib" ptType="node" func="cnt" op="equ" val="2">
                  <dgm:shape xmlns:r="http://schemas.openxmlformats.org/officeDocument/2006/relationships" type="chord" r:blip="">
                    <dgm:adjLst>
                      <dgm:adj idx="1" val="19.4712"/>
                      <dgm:adj idx="2" val="160.5288"/>
                    </dgm:adjLst>
                  </dgm:shape>
                </dgm:if>
                <dgm:if name="Name13" axis="followSib" ptType="node" func="cnt" op="equ" val="3">
                  <dgm:shape xmlns:r="http://schemas.openxmlformats.org/officeDocument/2006/relationships" type="chord" r:blip="">
                    <dgm:adjLst>
                      <dgm:adj idx="1" val="30"/>
                      <dgm:adj idx="2" val="150"/>
                    </dgm:adjLst>
                  </dgm:shape>
                </dgm:if>
                <dgm:if name="Name14" axis="followSib" ptType="node" func="cnt" op="equ" val="4">
                  <dgm:shape xmlns:r="http://schemas.openxmlformats.org/officeDocument/2006/relationships" type="chord" r:blip="">
                    <dgm:adjLst>
                      <dgm:adj idx="1" val="38.8699"/>
                      <dgm:adj idx="2" val="143.1301"/>
                    </dgm:adjLst>
                  </dgm:shape>
                </dgm:if>
                <dgm:if name="Name15" axis="followSib" ptType="node" func="cnt" op="equ" val="5">
                  <dgm:shape xmlns:r="http://schemas.openxmlformats.org/officeDocument/2006/relationships" type="chord" r:blip="">
                    <dgm:adjLst>
                      <dgm:adj idx="1" val="41.8103"/>
                      <dgm:adj idx="2" val="138.1897"/>
                    </dgm:adjLst>
                  </dgm:shape>
                </dgm:if>
                <dgm:else name="Name16">
                  <dgm:shape xmlns:r="http://schemas.openxmlformats.org/officeDocument/2006/relationships" type="chord" r:blip="">
                    <dgm:adjLst>
                      <dgm:adj idx="1" val="45.5847"/>
                      <dgm:adj idx="2" val="134.4153"/>
                    </dgm:adjLst>
                  </dgm:shape>
                </dgm:else>
              </dgm:choose>
            </dgm:if>
            <dgm:if name="Name17" axis="precedSib" ptType="node" func="cnt" op="equ" val="1">
              <dgm:choose name="Name18">
                <dgm:if name="Name19" axis="followSib" ptType="node" func="cnt" op="equ" val="0">
                  <dgm:shape xmlns:r="http://schemas.openxmlformats.org/officeDocument/2006/relationships" type="chord" r:blip="">
                    <dgm:adjLst>
                      <dgm:adj idx="1" val="-90"/>
                      <dgm:adj idx="2" val="-90"/>
                    </dgm:adjLst>
                  </dgm:shape>
                </dgm:if>
                <dgm:if name="Name20" axis="followSib" ptType="node" func="cnt" op="equ" val="1">
                  <dgm:shape xmlns:r="http://schemas.openxmlformats.org/officeDocument/2006/relationships" type="chord" r:blip="">
                    <dgm:adjLst>
                      <dgm:adj idx="1" val="-19.4712"/>
                      <dgm:adj idx="2" val="-160.5288"/>
                    </dgm:adjLst>
                  </dgm:shape>
                </dgm:if>
                <dgm:if name="Name21" axis="followSib" ptType="node" func="cnt" op="equ" val="2">
                  <dgm:shape xmlns:r="http://schemas.openxmlformats.org/officeDocument/2006/relationships" type="chord" r:blip="">
                    <dgm:adjLst>
                      <dgm:adj idx="1" val="0"/>
                      <dgm:adj idx="2" val="180"/>
                    </dgm:adjLst>
                  </dgm:shape>
                </dgm:if>
                <dgm:if name="Name22" axis="followSib" ptType="node" func="cnt" op="equ" val="3">
                  <dgm:shape xmlns:r="http://schemas.openxmlformats.org/officeDocument/2006/relationships" type="chord" r:blip="">
                    <dgm:adjLst>
                      <dgm:adj idx="1" val="11.537"/>
                      <dgm:adj idx="2" val="168.463"/>
                    </dgm:adjLst>
                  </dgm:shape>
                </dgm:if>
                <dgm:if name="Name23" axis="followSib" ptType="node" func="cnt" op="equ" val="4">
                  <dgm:shape xmlns:r="http://schemas.openxmlformats.org/officeDocument/2006/relationships" type="chord" r:blip="">
                    <dgm:adjLst>
                      <dgm:adj idx="1" val="19.4712"/>
                      <dgm:adj idx="2" val="160.5288"/>
                    </dgm:adjLst>
                  </dgm:shape>
                </dgm:if>
                <dgm:else name="Name24">
                  <dgm:shape xmlns:r="http://schemas.openxmlformats.org/officeDocument/2006/relationships" type="chord" r:blip="">
                    <dgm:adjLst>
                      <dgm:adj idx="1" val="25.3769"/>
                      <dgm:adj idx="2" val="154.6231"/>
                    </dgm:adjLst>
                  </dgm:shape>
                </dgm:else>
              </dgm:choose>
            </dgm:if>
            <dgm:if name="Name25" axis="precedSib" ptType="node" func="cnt" op="equ" val="2">
              <dgm:choose name="Name26">
                <dgm:if name="Name27" axis="followSib" ptType="node" func="cnt" op="equ" val="0">
                  <dgm:shape xmlns:r="http://schemas.openxmlformats.org/officeDocument/2006/relationships" type="chord" r:blip="">
                    <dgm:adjLst>
                      <dgm:adj idx="1" val="-90"/>
                      <dgm:adj idx="2" val="-90"/>
                    </dgm:adjLst>
                  </dgm:shape>
                </dgm:if>
                <dgm:if name="Name28" axis="followSib" ptType="node" func="cnt" op="equ" val="1">
                  <dgm:shape xmlns:r="http://schemas.openxmlformats.org/officeDocument/2006/relationships" type="chord" r:blip="">
                    <dgm:adjLst>
                      <dgm:adj idx="1" val="-30"/>
                      <dgm:adj idx="2" val="-150"/>
                    </dgm:adjLst>
                  </dgm:shape>
                </dgm:if>
                <dgm:if name="Name29" axis="followSib" ptType="node" func="cnt" op="equ" val="2">
                  <dgm:shape xmlns:r="http://schemas.openxmlformats.org/officeDocument/2006/relationships" type="chord" r:blip="">
                    <dgm:adjLst>
                      <dgm:adj idx="1" val="-11.537"/>
                      <dgm:adj idx="2" val="-168.463"/>
                    </dgm:adjLst>
                  </dgm:shape>
                </dgm:if>
                <dgm:if name="Name30" axis="followSib" ptType="node" func="cnt" op="equ" val="3">
                  <dgm:shape xmlns:r="http://schemas.openxmlformats.org/officeDocument/2006/relationships" type="chord" r:blip="">
                    <dgm:adjLst>
                      <dgm:adj idx="1" val="0"/>
                      <dgm:adj idx="2" val="180"/>
                    </dgm:adjLst>
                  </dgm:shape>
                </dgm:if>
                <dgm:else name="Name31">
                  <dgm:shape xmlns:r="http://schemas.openxmlformats.org/officeDocument/2006/relationships" type="chord" r:blip="">
                    <dgm:adjLst>
                      <dgm:adj idx="1" val="8.2133"/>
                      <dgm:adj idx="2" val="171.7867"/>
                    </dgm:adjLst>
                  </dgm:shape>
                </dgm:else>
              </dgm:choose>
            </dgm:if>
            <dgm:if name="Name32" axis="precedSib" ptType="node" func="cnt" op="equ" val="3">
              <dgm:choose name="Name33">
                <dgm:if name="Name34" axis="followSib" ptType="node" func="cnt" op="equ" val="0">
                  <dgm:shape xmlns:r="http://schemas.openxmlformats.org/officeDocument/2006/relationships" type="chord" r:blip="">
                    <dgm:adjLst>
                      <dgm:adj idx="1" val="-90"/>
                      <dgm:adj idx="2" val="-90"/>
                    </dgm:adjLst>
                  </dgm:shape>
                </dgm:if>
                <dgm:if name="Name35" axis="followSib" ptType="node" func="cnt" op="equ" val="1">
                  <dgm:shape xmlns:r="http://schemas.openxmlformats.org/officeDocument/2006/relationships" type="chord" r:blip="">
                    <dgm:adjLst>
                      <dgm:adj idx="1" val="-38.8699"/>
                      <dgm:adj idx="2" val="-143.1301"/>
                    </dgm:adjLst>
                  </dgm:shape>
                </dgm:if>
                <dgm:if name="Name36" axis="followSib" ptType="node" func="cnt" op="equ" val="2">
                  <dgm:shape xmlns:r="http://schemas.openxmlformats.org/officeDocument/2006/relationships" type="chord" r:blip="">
                    <dgm:adjLst>
                      <dgm:adj idx="1" val="-19.4712"/>
                      <dgm:adj idx="2" val="-160.5288"/>
                    </dgm:adjLst>
                  </dgm:shape>
                </dgm:if>
                <dgm:else name="Name37">
                  <dgm:shape xmlns:r="http://schemas.openxmlformats.org/officeDocument/2006/relationships" type="chord" r:blip="">
                    <dgm:adjLst>
                      <dgm:adj idx="1" val="-8.2133"/>
                      <dgm:adj idx="2" val="-171.7867"/>
                    </dgm:adjLst>
                  </dgm:shape>
                </dgm:else>
              </dgm:choose>
            </dgm:if>
            <dgm:if name="Name38" axis="precedSib" ptType="node" func="cnt" op="equ" val="4">
              <dgm:choose name="Name39">
                <dgm:if name="Name40" axis="followSib" ptType="node" func="cnt" op="equ" val="0">
                  <dgm:shape xmlns:r="http://schemas.openxmlformats.org/officeDocument/2006/relationships" type="chord" r:blip="">
                    <dgm:adjLst>
                      <dgm:adj idx="1" val="-90"/>
                      <dgm:adj idx="2" val="-90"/>
                    </dgm:adjLst>
                  </dgm:shape>
                </dgm:if>
                <dgm:if name="Name41" axis="followSib" ptType="node" func="cnt" op="equ" val="1">
                  <dgm:shape xmlns:r="http://schemas.openxmlformats.org/officeDocument/2006/relationships" type="chord" r:blip="">
                    <dgm:adjLst>
                      <dgm:adj idx="1" val="-41.8103"/>
                      <dgm:adj idx="2" val="-138.1897"/>
                    </dgm:adjLst>
                  </dgm:shape>
                </dgm:if>
                <dgm:else name="Name42">
                  <dgm:shape xmlns:r="http://schemas.openxmlformats.org/officeDocument/2006/relationships" type="chord" r:blip="">
                    <dgm:adjLst>
                      <dgm:adj idx="1" val="-25.3769"/>
                      <dgm:adj idx="2" val="-154.6231"/>
                    </dgm:adjLst>
                  </dgm:shape>
                </dgm:else>
              </dgm:choose>
            </dgm:if>
            <dgm:if name="Name43" axis="precedSib" ptType="node" func="cnt" op="equ" val="5">
              <dgm:choose name="Name44">
                <dgm:if name="Name45" axis="followSib" ptType="node" func="cnt" op="equ" val="0">
                  <dgm:shape xmlns:r="http://schemas.openxmlformats.org/officeDocument/2006/relationships" type="chord" r:blip="">
                    <dgm:adjLst>
                      <dgm:adj idx="1" val="-90"/>
                      <dgm:adj idx="2" val="-90"/>
                    </dgm:adjLst>
                  </dgm:shape>
                </dgm:if>
                <dgm:else name="Name46">
                  <dgm:shape xmlns:r="http://schemas.openxmlformats.org/officeDocument/2006/relationships" type="chord" r:blip="">
                    <dgm:adjLst>
                      <dgm:adj idx="1" val="-45.5847"/>
                      <dgm:adj idx="2" val="-134.4153"/>
                    </dgm:adjLst>
                  </dgm:shape>
                </dgm:else>
              </dgm:choose>
            </dgm:if>
            <dgm:else name="Name47">
              <dgm:shape xmlns:r="http://schemas.openxmlformats.org/officeDocument/2006/relationships" type="chord" r:blip="">
                <dgm:adjLst>
                  <dgm:adj idx="1" val="-90"/>
                  <dgm:adj idx="2" val="-90"/>
                </dgm:adjLst>
              </dgm:shape>
            </dgm:else>
          </dgm:choose>
          <dgm:presOf/>
        </dgm:layoutNode>
        <dgm:layoutNode name="Child" styleLbl="revTx">
          <dgm:varLst>
            <dgm:chMax val="0"/>
            <dgm:chPref val="0"/>
            <dgm:bulletEnabled val="1"/>
          </dgm:varLst>
          <dgm:choose name="Name48">
            <dgm:if name="Name49" func="var" arg="dir" op="equ" val="norm">
              <dgm:alg type="tx">
                <dgm:param type="parTxLTRAlign" val="l"/>
                <dgm:param type="parTxRTLAlign" val="l"/>
                <dgm:param type="txAnchorVert" val="t"/>
              </dgm:alg>
            </dgm:if>
            <dgm:else name="Name50">
              <dgm:alg type="tx">
                <dgm:param type="parTxLTRAlign" val="r"/>
                <dgm:param type="parTxRTLAlign" val="r"/>
                <dgm:param type="txAnchorVert" val="t"/>
              </dgm:alg>
            </dgm:else>
          </dgm:choose>
          <dgm:choose name="Name51">
            <dgm:if name="Name52" axis="ch" ptType="node" func="cnt" op="gte" val="1">
              <dgm:shape xmlns:r="http://schemas.openxmlformats.org/officeDocument/2006/relationships" type="rect" r:blip="">
                <dgm:adjLst/>
              </dgm:shape>
            </dgm:if>
            <dgm:else name="Name53">
              <dgm:shape xmlns:r="http://schemas.openxmlformats.org/officeDocument/2006/relationships" type="rect" r:blip="" hideGeom="1">
                <dgm:adjLst/>
              </dgm:shape>
            </dgm:else>
          </dgm:choose>
          <dgm:choose name="Name54">
            <dgm:if name="Name55" axis="ch" ptType="node" func="cnt" op="gte" val="1">
              <dgm:presOf axis="des" ptType="node"/>
            </dgm:if>
            <dgm:else name="Name56">
              <dgm:presOf/>
            </dgm:else>
          </dgm:choose>
          <dgm:constrLst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Parent" styleLbl="revTx">
          <dgm:varLst>
            <dgm:chMax val="1"/>
            <dgm:chPref val="1"/>
            <dgm:bulletEnabled val="1"/>
          </dgm:varLst>
          <dgm:choose name="Name57">
            <dgm:if name="Name58" func="var" arg="dir" op="equ" val="norm">
              <dgm:alg type="tx">
                <dgm:param type="parTxLTRAlign" val="l"/>
                <dgm:param type="parTxRTLAlign" val="l"/>
                <dgm:param type="shpTxLTRAlignCh" val="l"/>
                <dgm:param type="shpTxRTLAlignCh" val="l"/>
                <dgm:param type="txAnchorVert" val="b"/>
                <dgm:param type="txAnchorVertCh" val="b"/>
              </dgm:alg>
            </dgm:if>
            <dgm:else name="Name59">
              <dgm:alg type="tx">
                <dgm:param type="parTxLTRAlign" val="r"/>
                <dgm:param type="parTxRTLAlign" val="r"/>
                <dgm:param type="shpTxLTRAlignCh" val="r"/>
                <dgm:param type="shpTxRTLAlignCh" val="r"/>
                <dgm:param type="txAnchorVert" val="b"/>
                <dgm:param type="txAnchorVertCh" val="b"/>
              </dgm:alg>
            </dgm:else>
          </dgm:choose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11/layout/CircleProcess">
  <dgm:title val="Circle Process"/>
  <dgm:desc val="Use to show sequential steps in a process. Limited to eleven Level 1 shapes with an unlimited number of Level 2 shapes. Works best with small amounts of text. Unused text does not appear, but remains available if you switch layouts."/>
  <dgm:catLst>
    <dgm:cat type="process" pri="8500"/>
    <dgm:cat type="officeonline" pri="85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11"/>
      <dgm:chPref val="11"/>
      <dgm:dir/>
      <dgm:resizeHandles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5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Parent2" refType="w" fact="0.6249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l" for="ch" forName="Parent1" refType="w" fact="0.1597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l" for="ch" forName="Accent2" refType="w" fact="0.5498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l" for="ch" forName="ParentBackground2" refType="w" fact="0.5648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l" for="ch" forName="Child2" refType="w" fact="0.5648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l" for="ch" forName="Accent1" refType="w" fact="-0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l" for="ch" forName="ParentBackground1" refType="w" fact="0.0997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l" for="ch" forName="Child1" refType="w" fact="0.0997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6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Parent3" refType="w" fact="0.744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l" for="ch" forName="Parent2" refType="w" fact="0.426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l" for="ch" forName="Parent1" refType="w" fact="0.109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l" for="ch" forName="Accent3" refType="w" fact="0.6928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l" for="ch" forName="ParentBackground3" refType="w" fact="0.703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l" for="ch" forName="Child3" refType="w" fact="0.703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l" for="ch" forName="Accent2" refType="w" fact="0.3122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l" for="ch" forName="ParentBackground2" refType="w" fact="0.385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l" for="ch" forName="Child2" refType="w" fact="0.385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l" for="ch" forName="Accent1" refType="w" fact="-0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l" for="ch" forName="ParentBackground1" refType="w" fact="0.068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l" for="ch" forName="Child1" refType="w" fact="0.068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7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Parent4" refType="w" fact="0.8057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l" for="ch" forName="Parent3" refType="w" fact="0.5647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l" for="ch" forName="Parent2" refType="w" fact="0.3237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l" for="ch" forName="Parent1" refType="w" fact="0.0827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l" for="ch" forName="Accent4" refType="w" fact="0.7668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l" for="ch" forName="ParentBackground4" refType="w" fact="0.7746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l" for="ch" forName="Child4" refType="w" fact="0.7746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l" for="ch" forName="Accent3" refType="w" fact="0.476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l" for="ch" forName="ParentBackground3" refType="w" fact="0.5336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l" for="ch" forName="Child3" refType="w" fact="0.5336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l" for="ch" forName="Accent2" refType="w" fact="0.236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l" for="ch" forName="ParentBackground2" refType="w" fact="0.2926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l" for="ch" forName="Child2" refType="w" fact="0.2926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l" for="ch" forName="Accent1" refType="w" fact="-0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l" for="ch" forName="ParentBackground1" refType="w" fact="0.0516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l" for="ch" forName="Child1" refType="w" fact="0.0516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8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Parent5" refType="w" fact="0.8434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l" for="ch" forName="Parent4" refType="w" fact="0.6492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l" for="ch" forName="Parent3" refType="w" fact="0.45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l" for="ch" forName="Parent2" refType="w" fact="0.2609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l" for="ch" forName="Parent1" refType="w" fact="0.0667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l" for="ch" forName="Accent5" refType="w" fact="0.8121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l" for="ch" forName="ParentBackground5" refType="w" fact="0.8183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l" for="ch" forName="Child5" refType="w" fact="0.8183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l" for="ch" forName="Accent4" refType="w" fact="0.5789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l" for="ch" forName="ParentBackground4" refType="w" fact="0.6242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l" for="ch" forName="Child4" refType="w" fact="0.6242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l" for="ch" forName="Accent3" refType="w" fact="0.3848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l" for="ch" forName="ParentBackground3" refType="w" fact="0.43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l" for="ch" forName="Child3" refType="w" fact="0.43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l" for="ch" forName="Accent2" refType="w" fact="0.1906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l" for="ch" forName="ParentBackground2" refType="w" fact="0.2358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l" for="ch" forName="Child2" refType="w" fact="0.2358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l" for="ch" forName="Accent1" refType="w" fact="-0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l" for="ch" forName="ParentBackground1" refType="w" fact="0.0416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l" for="ch" forName="Child1" refType="w" fact="0.0416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9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Parent6" refType="w" fact="0.8689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l" for="ch" forName="Parent5" refType="w" fact="0.7063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l" for="ch" forName="Parent4" refType="w" fact="0.5437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l" for="ch" forName="Parent3" refType="w" fact="0.381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l" for="ch" forName="Parent2" refType="w" fact="0.2184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l" for="ch" forName="Parent1" refType="w" fact="0.0558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l" for="ch" forName="Accent6" refType="w" fact="0.8426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l" for="ch" forName="ParentBackground6" refType="w" fact="0.8479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l" for="ch" forName="Child6" refType="w" fact="0.8479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l" for="ch" forName="Accent5" refType="w" fact="0.6474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l" for="ch" forName="ParentBackground5" refType="w" fact="0.6853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l" for="ch" forName="Child5" refType="w" fact="0.6853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l" for="ch" forName="Accent4" refType="w" fact="0.4848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l" for="ch" forName="ParentBackground4" refType="w" fact="0.5227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l" for="ch" forName="Child4" refType="w" fact="0.5227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l" for="ch" forName="Accent3" refType="w" fact="0.3222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l" for="ch" forName="ParentBackground3" refType="w" fact="0.3601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l" for="ch" forName="Child3" refType="w" fact="0.3601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l" for="ch" forName="Accent2" refType="w" fact="0.1596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l" for="ch" forName="ParentBackground2" refType="w" fact="0.197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l" for="ch" forName="Child2" refType="w" fact="0.197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l" for="ch" forName="Accent1" refType="w" fact="-0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l" for="ch" forName="ParentBackground1" refType="w" fact="0.0348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l" for="ch" forName="Child1" refType="w" fact="0.0348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10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Parent7" refType="w" fact="0.8872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l" for="ch" forName="Parent6" refType="w" fact="0.7473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l" for="ch" forName="Parent5" refType="w" fact="0.607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l" for="ch" forName="Parent4" refType="w" fact="0.4676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l" for="ch" forName="Parent3" refType="w" fact="0.3277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l" for="ch" forName="Parent2" refType="w" fact="0.1879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l" for="ch" forName="Parent1" refType="w" fact="0.048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l" for="ch" forName="Accent7" refType="w" fact="0.8646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l" for="ch" forName="ParentBackground7" refType="w" fact="0.8692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l" for="ch" forName="Child7" refType="w" fact="0.8692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l" for="ch" forName="Accent6" refType="w" fact="0.6967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l" for="ch" forName="ParentBackground6" refType="w" fact="0.7293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l" for="ch" forName="Child6" refType="w" fact="0.7293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l" for="ch" forName="Accent5" refType="w" fact="0.5569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l" for="ch" forName="ParentBackground5" refType="w" fact="0.5894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l" for="ch" forName="Child5" refType="w" fact="0.5894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l" for="ch" forName="Accent4" refType="w" fact="0.417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l" for="ch" forName="ParentBackground4" refType="w" fact="0.4496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l" for="ch" forName="Child4" refType="w" fact="0.4496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l" for="ch" forName="Accent3" refType="w" fact="0.2771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l" for="ch" forName="ParentBackground3" refType="w" fact="0.3097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l" for="ch" forName="Child3" refType="w" fact="0.3097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l" for="ch" forName="Accent2" refType="w" fact="0.1373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l" for="ch" forName="ParentBackground2" refType="w" fact="0.1698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l" for="ch" forName="Child2" refType="w" fact="0.1698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l" for="ch" forName="Accent1" refType="w" fact="-0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l" for="ch" forName="ParentBackground1" refType="w" fact="0.03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l" for="ch" forName="Child1" refType="w" fact="0.03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11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l" for="ch" forName="Parent8" refType="w" fact="0.901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l" for="ch" forName="Parent7" refType="w" fact="0.7783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l" for="ch" forName="Parent6" refType="w" fact="0.6556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l" for="ch" forName="Parent5" refType="w" fact="0.5329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l" for="ch" forName="Parent4" refType="w" fact="0.4102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l" for="ch" forName="Parent3" refType="w" fact="0.287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l" for="ch" forName="Parent2" refType="w" fact="0.1648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l" for="ch" forName="Parent1" refType="w" fact="0.0421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l" for="ch" forName="Accent8" refType="w" fact="0.8813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l" for="ch" forName="ParentBackground8" refType="w" fact="0.8852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l" for="ch" forName="Child8" refType="w" fact="0.8852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l" for="ch" forName="Accent7" refType="w" fact="0.7339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l" for="ch" forName="ParentBackground7" refType="w" fact="0.762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l" for="ch" forName="Child7" refType="w" fact="0.762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l" for="ch" forName="Accent6" refType="w" fact="0.6112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l" for="ch" forName="ParentBackground6" refType="w" fact="0.6398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l" for="ch" forName="Child6" refType="w" fact="0.6398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l" for="ch" forName="Accent5" refType="w" fact="0.488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l" for="ch" forName="ParentBackground5" refType="w" fact="0.5171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l" for="ch" forName="Child5" refType="w" fact="0.5171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l" for="ch" forName="Accent4" refType="w" fact="0.3658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l" for="ch" forName="ParentBackground4" refType="w" fact="0.3944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l" for="ch" forName="Child4" refType="w" fact="0.3944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l" for="ch" forName="Accent3" refType="w" fact="0.2431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l" for="ch" forName="ParentBackground3" refType="w" fact="0.2717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l" for="ch" forName="Child3" refType="w" fact="0.2717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l" for="ch" forName="Accent2" refType="w" fact="0.1204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l" for="ch" forName="ParentBackground2" refType="w" fact="0.149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l" for="ch" forName="Child2" refType="w" fact="0.149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l" for="ch" forName="Accent1" refType="w" fact="-0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l" for="ch" forName="ParentBackground1" refType="w" fact="0.0263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l" for="ch" forName="Child1" refType="w" fact="0.0263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12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l" for="ch" forName="Parent9" refType="w" fact="0.9119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l" for="ch" forName="Parent8" refType="w" fact="0.8026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l" for="ch" forName="Parent7" refType="w" fact="0.6933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l" for="ch" forName="Parent6" refType="w" fact="0.584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l" for="ch" forName="Parent5" refType="w" fact="0.4747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l" for="ch" forName="Parent4" refType="w" fact="0.3654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l" for="ch" forName="Parent3" refType="w" fact="0.2561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l" for="ch" forName="Parent2" refType="w" fact="0.1468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l" for="ch" forName="Parent1" refType="w" fact="0.037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l" for="ch" forName="Accent9" refType="w" fact="0.8942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l" for="ch" forName="ParentBackground9" refType="w" fact="0.8978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l" for="ch" forName="Child9" refType="w" fact="0.8978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l" for="ch" forName="Accent8" refType="w" fact="0.763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l" for="ch" forName="ParentBackground8" refType="w" fact="0.788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l" for="ch" forName="Child8" refType="w" fact="0.788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l" for="ch" forName="Accent7" refType="w" fact="0.6538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l" for="ch" forName="ParentBackground7" refType="w" fact="0.6792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l" for="ch" forName="Child7" refType="w" fact="0.6792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l" for="ch" forName="Accent6" refType="w" fact="0.544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l" for="ch" forName="ParentBackground6" refType="w" fact="0.5699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l" for="ch" forName="Child6" refType="w" fact="0.5699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l" for="ch" forName="Accent5" refType="w" fact="0.4352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l" for="ch" forName="ParentBackground5" refType="w" fact="0.4606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l" for="ch" forName="Child5" refType="w" fact="0.4606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l" for="ch" forName="Accent4" refType="w" fact="0.3259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l" for="ch" forName="ParentBackground4" refType="w" fact="0.3513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l" for="ch" forName="Child4" refType="w" fact="0.3513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l" for="ch" forName="Accent3" refType="w" fact="0.2166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l" for="ch" forName="ParentBackground3" refType="w" fact="0.242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l" for="ch" forName="Child3" refType="w" fact="0.242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l" for="ch" forName="Accent2" refType="w" fact="0.1073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l" for="ch" forName="ParentBackground2" refType="w" fact="0.1327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l" for="ch" forName="Child2" refType="w" fact="0.1327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l" for="ch" forName="Accent1" refType="w" fact="-0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l" for="ch" forName="ParentBackground1" refType="w" fact="0.0234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l" for="ch" forName="Child1" refType="w" fact="0.0234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13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l" for="ch" forName="Parent10" refType="w" fact="0.920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l" for="ch" forName="Parent9" refType="w" fact="0.822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l" for="ch" forName="Parent8" refType="w" fact="0.723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l" for="ch" forName="Parent7" refType="w" fact="0.62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l" for="ch" forName="Parent6" refType="w" fact="0.5264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l" for="ch" forName="Parent5" refType="w" fact="0.4279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l" for="ch" forName="Parent4" refType="w" fact="0.3294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l" for="ch" forName="Parent3" refType="w" fact="0.2309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l" for="ch" forName="Parent2" refType="w" fact="0.1324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l" for="ch" forName="Parent1" refType="w" fact="0.0338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l" for="ch" forName="Accent10" refType="w" fact="0.9047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l" for="ch" forName="ParentBackground10" refType="w" fact="0.9078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l" for="ch" forName="Child10" refType="w" fact="0.9078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l" for="ch" forName="Accent9" refType="w" fact="0.7864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l" for="ch" forName="ParentBackground9" refType="w" fact="0.8093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l" for="ch" forName="Child9" refType="w" fact="0.8093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l" for="ch" forName="Accent8" refType="w" fact="0.6879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l" for="ch" forName="ParentBackground8" refType="w" fact="0.7108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l" for="ch" forName="Child8" refType="w" fact="0.7108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l" for="ch" forName="Accent7" refType="w" fact="0.5893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l" for="ch" forName="ParentBackground7" refType="w" fact="0.6123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l" for="ch" forName="Child7" refType="w" fact="0.6123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l" for="ch" forName="Accent6" refType="w" fact="0.4908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l" for="ch" forName="ParentBackground6" refType="w" fact="0.5137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l" for="ch" forName="Child6" refType="w" fact="0.5137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l" for="ch" forName="Accent5" refType="w" fact="0.3923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l" for="ch" forName="ParentBackground5" refType="w" fact="0.4152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l" for="ch" forName="Child5" refType="w" fact="0.4152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l" for="ch" forName="Accent4" refType="w" fact="0.2938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l" for="ch" forName="ParentBackground4" refType="w" fact="0.3167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l" for="ch" forName="Child4" refType="w" fact="0.3167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l" for="ch" forName="Accent3" refType="w" fact="0.1952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l" for="ch" forName="ParentBackground3" refType="w" fact="0.2182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l" for="ch" forName="Child3" refType="w" fact="0.2182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l" for="ch" forName="Accent2" refType="w" fact="0.0967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l" for="ch" forName="ParentBackground2" refType="w" fact="0.1196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l" for="ch" forName="Child2" refType="w" fact="0.1196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l" for="ch" forName="Accent1" refType="w" fact="-0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l" for="ch" forName="ParentBackground1" refType="w" fact="0.0211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l" for="ch" forName="Child1" refType="w" fact="0.0211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14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l" for="ch" forName="Parent11" refType="w" fact="0.9277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l" for="ch" forName="Parent10" refType="w" fact="0.838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l" for="ch" forName="Parent9" refType="w" fact="0.7483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l" for="ch" forName="Parent8" refType="w" fact="0.6586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l" for="ch" forName="Parent7" refType="w" fact="0.5689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l" for="ch" forName="Parent6" refType="w" fact="0.4792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l" for="ch" forName="Parent5" refType="w" fact="0.389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l" for="ch" forName="Parent4" refType="w" fact="0.2999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l" for="ch" forName="Parent3" refType="w" fact="0.2102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l" for="ch" forName="Parent2" refType="w" fact="0.120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l" for="ch" forName="Parent1" refType="w" fact="0.0308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l" for="ch" forName="Accent11" refType="w" fact="0.9132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l" for="ch" forName="ParentBackground11" refType="w" fact="0.9161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l" for="ch" forName="Child11" refType="w" fact="0.9161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l" for="ch" forName="Accent10" refType="w" fact="0.805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l" for="ch" forName="ParentBackground10" refType="w" fact="0.8264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l" for="ch" forName="Child10" refType="w" fact="0.8264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l" for="ch" forName="Accent9" refType="w" fact="0.7158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l" for="ch" forName="ParentBackground9" refType="w" fact="0.7367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l" for="ch" forName="Child9" refType="w" fact="0.7367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l" for="ch" forName="Accent8" refType="w" fact="0.6261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l" for="ch" forName="ParentBackground8" refType="w" fact="0.647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l" for="ch" forName="Child8" refType="w" fact="0.647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l" for="ch" forName="Accent7" refType="w" fact="0.5364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l" for="ch" forName="ParentBackground7" refType="w" fact="0.5573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l" for="ch" forName="Child7" refType="w" fact="0.5573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l" for="ch" forName="Accent6" refType="w" fact="0.4467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l" for="ch" forName="ParentBackground6" refType="w" fact="0.4677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l" for="ch" forName="Child6" refType="w" fact="0.4677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l" for="ch" forName="Accent5" refType="w" fact="0.3571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l" for="ch" forName="ParentBackground5" refType="w" fact="0.378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l" for="ch" forName="Child5" refType="w" fact="0.378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l" for="ch" forName="Accent4" refType="w" fact="0.2674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l" for="ch" forName="ParentBackground4" refType="w" fact="0.2883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l" for="ch" forName="Child4" refType="w" fact="0.2883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l" for="ch" forName="Accent3" refType="w" fact="0.1777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l" for="ch" forName="ParentBackground3" refType="w" fact="0.1986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l" for="ch" forName="Child3" refType="w" fact="0.1986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l" for="ch" forName="Accent2" refType="w" fact="0.088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l" for="ch" forName="ParentBackground2" refType="w" fact="0.1089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l" for="ch" forName="Child2" refType="w" fact="0.1089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l" for="ch" forName="Accent1" refType="w" fact="-0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l" for="ch" forName="ParentBackground1" refType="w" fact="0.0192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l" for="ch" forName="Child1" refType="w" fact="0.0192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if>
      <dgm:else name="Name15">
        <dgm:choose name="Name16">
          <dgm:if name="Name17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18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r" for="ch" forName="Parent2" refType="w" fact="0.3751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r" for="ch" forName="Parent1" refType="w" fact="0.8403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r" for="ch" forName="Accent2" refType="w" fact="0.4502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r" for="ch" forName="ParentBackground2" refType="w" fact="0.4352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r" for="ch" forName="Child2" refType="w" fact="0.4352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r" for="ch" forName="Accent1" refType="w" fact="1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r" for="ch" forName="ParentBackground1" refType="w" fact="0.9003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r" for="ch" forName="Child1" refType="w" fact="0.9003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19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Parent3" refType="w" fact="0.256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r" for="ch" forName="Parent2" refType="w" fact="0.573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r" for="ch" forName="Parent1" refType="w" fact="0.891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r" for="ch" forName="Accent3" refType="w" fact="0.3072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r" for="ch" forName="ParentBackground3" refType="w" fact="0.297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r" for="ch" forName="Child3" refType="w" fact="0.297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r" for="ch" forName="Accent2" refType="w" fact="0.6878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r" for="ch" forName="ParentBackground2" refType="w" fact="0.614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r" for="ch" forName="Child2" refType="w" fact="0.614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r" for="ch" forName="Accent1" refType="w" fact="1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r" for="ch" forName="ParentBackground1" refType="w" fact="0.932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r" for="ch" forName="Child1" refType="w" fact="0.932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20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Parent4" refType="w" fact="0.1943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r" for="ch" forName="Parent3" refType="w" fact="0.4353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r" for="ch" forName="Parent2" refType="w" fact="0.6763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r" for="ch" forName="Parent1" refType="w" fact="0.9173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r" for="ch" forName="Accent4" refType="w" fact="0.2332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r" for="ch" forName="ParentBackground4" refType="w" fact="0.2254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r" for="ch" forName="Child4" refType="w" fact="0.2254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r" for="ch" forName="Accent3" refType="w" fact="0.523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r" for="ch" forName="ParentBackground3" refType="w" fact="0.4664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r" for="ch" forName="Child3" refType="w" fact="0.4664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r" for="ch" forName="Accent2" refType="w" fact="0.763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r" for="ch" forName="ParentBackground2" refType="w" fact="0.7074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r" for="ch" forName="Child2" refType="w" fact="0.7074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r" for="ch" forName="Accent1" refType="w" fact="1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r" for="ch" forName="ParentBackground1" refType="w" fact="0.9484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r" for="ch" forName="Child1" refType="w" fact="0.9484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21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Parent5" refType="w" fact="0.1566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r" for="ch" forName="Parent4" refType="w" fact="0.3508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r" for="ch" forName="Parent3" refType="w" fact="0.54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r" for="ch" forName="Parent2" refType="w" fact="0.7391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r" for="ch" forName="Parent1" refType="w" fact="0.9333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r" for="ch" forName="Accent5" refType="w" fact="0.1879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r" for="ch" forName="ParentBackground5" refType="w" fact="0.1817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r" for="ch" forName="Child5" refType="w" fact="0.1817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r" for="ch" forName="Accent4" refType="w" fact="0.4211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r" for="ch" forName="ParentBackground4" refType="w" fact="0.3758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r" for="ch" forName="Child4" refType="w" fact="0.3758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r" for="ch" forName="Accent3" refType="w" fact="0.6152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r" for="ch" forName="ParentBackground3" refType="w" fact="0.57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r" for="ch" forName="Child3" refType="w" fact="0.57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r" for="ch" forName="Accent2" refType="w" fact="0.8094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r" for="ch" forName="ParentBackground2" refType="w" fact="0.7642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r" for="ch" forName="Child2" refType="w" fact="0.7642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r" for="ch" forName="Accent1" refType="w" fact="1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r" for="ch" forName="ParentBackground1" refType="w" fact="0.9584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r" for="ch" forName="Child1" refType="w" fact="0.9584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22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r" for="ch" forName="Parent6" refType="w" fact="0.1311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r" for="ch" forName="Parent5" refType="w" fact="0.2937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r" for="ch" forName="Parent4" refType="w" fact="0.4563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r" for="ch" forName="Parent3" refType="w" fact="0.619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r" for="ch" forName="Parent2" refType="w" fact="0.7816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r" for="ch" forName="Parent1" refType="w" fact="0.9442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r" for="ch" forName="Accent6" refType="w" fact="0.1574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r" for="ch" forName="ParentBackground6" refType="w" fact="0.1521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r" for="ch" forName="Child6" refType="w" fact="0.1521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r" for="ch" forName="Accent5" refType="w" fact="0.3526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r" for="ch" forName="ParentBackground5" refType="w" fact="0.3147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r" for="ch" forName="Child5" refType="w" fact="0.3147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r" for="ch" forName="Accent4" refType="w" fact="0.5152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r" for="ch" forName="ParentBackground4" refType="w" fact="0.4773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r" for="ch" forName="Child4" refType="w" fact="0.4773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r" for="ch" forName="Accent3" refType="w" fact="0.6778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r" for="ch" forName="ParentBackground3" refType="w" fact="0.6399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r" for="ch" forName="Child3" refType="w" fact="0.6399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r" for="ch" forName="Accent2" refType="w" fact="0.8404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r" for="ch" forName="ParentBackground2" refType="w" fact="0.802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r" for="ch" forName="Child2" refType="w" fact="0.802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r" for="ch" forName="Accent1" refType="w" fact="1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r" for="ch" forName="ParentBackground1" refType="w" fact="0.9652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r" for="ch" forName="Child1" refType="w" fact="0.9652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23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r" for="ch" forName="Parent7" refType="w" fact="0.1128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r" for="ch" forName="Parent6" refType="w" fact="0.2527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r" for="ch" forName="Parent5" refType="w" fact="0.392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r" for="ch" forName="Parent4" refType="w" fact="0.5324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r" for="ch" forName="Parent3" refType="w" fact="0.6723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r" for="ch" forName="Parent2" refType="w" fact="0.8121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r" for="ch" forName="Parent1" refType="w" fact="0.952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r" for="ch" forName="Accent7" refType="w" fact="0.1354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r" for="ch" forName="ParentBackground7" refType="w" fact="0.1308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r" for="ch" forName="Child7" refType="w" fact="0.1308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r" for="ch" forName="Accent6" refType="w" fact="0.3033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r" for="ch" forName="ParentBackground6" refType="w" fact="0.2707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r" for="ch" forName="Child6" refType="w" fact="0.2707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r" for="ch" forName="Accent5" refType="w" fact="0.4431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r" for="ch" forName="ParentBackground5" refType="w" fact="0.4106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r" for="ch" forName="Child5" refType="w" fact="0.4106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r" for="ch" forName="Accent4" refType="w" fact="0.583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r" for="ch" forName="ParentBackground4" refType="w" fact="0.5504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r" for="ch" forName="Child4" refType="w" fact="0.5504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r" for="ch" forName="Accent3" refType="w" fact="0.7229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r" for="ch" forName="ParentBackground3" refType="w" fact="0.6903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r" for="ch" forName="Child3" refType="w" fact="0.6903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r" for="ch" forName="Accent2" refType="w" fact="0.8627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r" for="ch" forName="ParentBackground2" refType="w" fact="0.8302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r" for="ch" forName="Child2" refType="w" fact="0.8302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r" for="ch" forName="Accent1" refType="w" fact="1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r" for="ch" forName="ParentBackground1" refType="w" fact="0.97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r" for="ch" forName="Child1" refType="w" fact="0.97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24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r" for="ch" forName="Parent8" refType="w" fact="0.099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r" for="ch" forName="Parent7" refType="w" fact="0.2217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r" for="ch" forName="Parent6" refType="w" fact="0.3444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r" for="ch" forName="Parent5" refType="w" fact="0.4671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r" for="ch" forName="Parent4" refType="w" fact="0.5898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r" for="ch" forName="Parent3" refType="w" fact="0.712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r" for="ch" forName="Parent2" refType="w" fact="0.8352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r" for="ch" forName="Parent1" refType="w" fact="0.9579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r" for="ch" forName="Accent8" refType="w" fact="0.1187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r" for="ch" forName="ParentBackground8" refType="w" fact="0.1148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r" for="ch" forName="Child8" refType="w" fact="0.1148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r" for="ch" forName="Accent7" refType="w" fact="0.2661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r" for="ch" forName="ParentBackground7" refType="w" fact="0.237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r" for="ch" forName="Child7" refType="w" fact="0.237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r" for="ch" forName="Accent6" refType="w" fact="0.3888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r" for="ch" forName="ParentBackground6" refType="w" fact="0.3602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r" for="ch" forName="Child6" refType="w" fact="0.3602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r" for="ch" forName="Accent5" refType="w" fact="0.511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r" for="ch" forName="ParentBackground5" refType="w" fact="0.4829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r" for="ch" forName="Child5" refType="w" fact="0.4829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r" for="ch" forName="Accent4" refType="w" fact="0.6342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r" for="ch" forName="ParentBackground4" refType="w" fact="0.6056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r" for="ch" forName="Child4" refType="w" fact="0.6056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r" for="ch" forName="Accent3" refType="w" fact="0.7569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r" for="ch" forName="ParentBackground3" refType="w" fact="0.7283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r" for="ch" forName="Child3" refType="w" fact="0.7283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r" for="ch" forName="Accent2" refType="w" fact="0.8796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r" for="ch" forName="ParentBackground2" refType="w" fact="0.851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r" for="ch" forName="Child2" refType="w" fact="0.851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r" for="ch" forName="Accent1" refType="w" fact="1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r" for="ch" forName="ParentBackground1" refType="w" fact="0.9737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r" for="ch" forName="Child1" refType="w" fact="0.9737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25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r" for="ch" forName="Parent9" refType="w" fact="0.0881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r" for="ch" forName="Parent8" refType="w" fact="0.1974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r" for="ch" forName="Parent7" refType="w" fact="0.3067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r" for="ch" forName="Parent6" refType="w" fact="0.416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r" for="ch" forName="Parent5" refType="w" fact="0.5253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r" for="ch" forName="Parent4" refType="w" fact="0.6346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r" for="ch" forName="Parent3" refType="w" fact="0.7439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r" for="ch" forName="Parent2" refType="w" fact="0.8532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r" for="ch" forName="Parent1" refType="w" fact="0.962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r" for="ch" forName="Accent9" refType="w" fact="0.1058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r" for="ch" forName="ParentBackground9" refType="w" fact="0.1022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r" for="ch" forName="Child9" refType="w" fact="0.1022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r" for="ch" forName="Accent8" refType="w" fact="0.237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r" for="ch" forName="ParentBackground8" refType="w" fact="0.211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r" for="ch" forName="Child8" refType="w" fact="0.211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r" for="ch" forName="Accent7" refType="w" fact="0.3462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r" for="ch" forName="ParentBackground7" refType="w" fact="0.3208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r" for="ch" forName="Child7" refType="w" fact="0.3208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r" for="ch" forName="Accent6" refType="w" fact="0.455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r" for="ch" forName="ParentBackground6" refType="w" fact="0.4301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r" for="ch" forName="Child6" refType="w" fact="0.4301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r" for="ch" forName="Accent5" refType="w" fact="0.5648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r" for="ch" forName="ParentBackground5" refType="w" fact="0.5394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r" for="ch" forName="Child5" refType="w" fact="0.5394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r" for="ch" forName="Accent4" refType="w" fact="0.6741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r" for="ch" forName="ParentBackground4" refType="w" fact="0.6487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r" for="ch" forName="Child4" refType="w" fact="0.6487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r" for="ch" forName="Accent3" refType="w" fact="0.7834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r" for="ch" forName="ParentBackground3" refType="w" fact="0.758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r" for="ch" forName="Child3" refType="w" fact="0.758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r" for="ch" forName="Accent2" refType="w" fact="0.8927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r" for="ch" forName="ParentBackground2" refType="w" fact="0.8673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r" for="ch" forName="Child2" refType="w" fact="0.8673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r" for="ch" forName="Accent1" refType="w" fact="1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r" for="ch" forName="ParentBackground1" refType="w" fact="0.9765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r" for="ch" forName="Child1" refType="w" fact="0.9765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26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r" for="ch" forName="Parent10" refType="w" fact="0.079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r" for="ch" forName="Parent9" refType="w" fact="0.178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r" for="ch" forName="Parent8" refType="w" fact="0.276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r" for="ch" forName="Parent7" refType="w" fact="0.37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r" for="ch" forName="Parent6" refType="w" fact="0.4736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r" for="ch" forName="Parent5" refType="w" fact="0.5721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r" for="ch" forName="Parent4" refType="w" fact="0.6706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r" for="ch" forName="Parent3" refType="w" fact="0.7691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r" for="ch" forName="Parent2" refType="w" fact="0.8676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r" for="ch" forName="Parent1" refType="w" fact="0.9662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r" for="ch" forName="Accent10" refType="w" fact="0.0953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r" for="ch" forName="ParentBackground10" refType="w" fact="0.0922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r" for="ch" forName="Child10" refType="w" fact="0.0922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r" for="ch" forName="Accent9" refType="w" fact="0.2136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r" for="ch" forName="ParentBackground9" refType="w" fact="0.1907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r" for="ch" forName="Child9" refType="w" fact="0.1907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r" for="ch" forName="Accent8" refType="w" fact="0.3121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r" for="ch" forName="ParentBackground8" refType="w" fact="0.2892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r" for="ch" forName="Child8" refType="w" fact="0.2892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r" for="ch" forName="Accent7" refType="w" fact="0.4107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r" for="ch" forName="ParentBackground7" refType="w" fact="0.3877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r" for="ch" forName="Child7" refType="w" fact="0.3877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r" for="ch" forName="Accent6" refType="w" fact="0.5092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r" for="ch" forName="ParentBackground6" refType="w" fact="0.4863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r" for="ch" forName="Child6" refType="w" fact="0.4863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r" for="ch" forName="Accent5" refType="w" fact="0.6077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r" for="ch" forName="ParentBackground5" refType="w" fact="0.5848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r" for="ch" forName="Child5" refType="w" fact="0.5848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r" for="ch" forName="Accent4" refType="w" fact="0.7062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r" for="ch" forName="ParentBackground4" refType="w" fact="0.6833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r" for="ch" forName="Child4" refType="w" fact="0.6833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r" for="ch" forName="Accent3" refType="w" fact="0.8048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r" for="ch" forName="ParentBackground3" refType="w" fact="0.7818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r" for="ch" forName="Child3" refType="w" fact="0.7818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r" for="ch" forName="Accent2" refType="w" fact="0.9033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r" for="ch" forName="ParentBackground2" refType="w" fact="0.8804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r" for="ch" forName="Child2" refType="w" fact="0.8804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r" for="ch" forName="Accent1" refType="w" fact="1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r" for="ch" forName="ParentBackground1" refType="w" fact="0.9789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r" for="ch" forName="Child1" refType="w" fact="0.9789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27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r" for="ch" forName="Parent11" refType="w" fact="0.0723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r" for="ch" forName="Parent10" refType="w" fact="0.162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r" for="ch" forName="Parent9" refType="w" fact="0.2517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r" for="ch" forName="Parent8" refType="w" fact="0.3414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r" for="ch" forName="Parent7" refType="w" fact="0.4311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r" for="ch" forName="Parent6" refType="w" fact="0.5208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r" for="ch" forName="Parent5" refType="w" fact="0.610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r" for="ch" forName="Parent4" refType="w" fact="0.7001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r" for="ch" forName="Parent3" refType="w" fact="0.7898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r" for="ch" forName="Parent2" refType="w" fact="0.879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r" for="ch" forName="Parent1" refType="w" fact="0.9692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r" for="ch" forName="Accent11" refType="w" fact="0.0868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r" for="ch" forName="ParentBackground11" refType="w" fact="0.0839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r" for="ch" forName="Child11" refType="w" fact="0.0839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r" for="ch" forName="Accent10" refType="w" fact="0.194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r" for="ch" forName="ParentBackground10" refType="w" fact="0.1736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r" for="ch" forName="Child10" refType="w" fact="0.1736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r" for="ch" forName="Accent9" refType="w" fact="0.2842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r" for="ch" forName="ParentBackground9" refType="w" fact="0.2633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r" for="ch" forName="Child9" refType="w" fact="0.2633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r" for="ch" forName="Accent8" refType="w" fact="0.3739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r" for="ch" forName="ParentBackground8" refType="w" fact="0.353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r" for="ch" forName="Child8" refType="w" fact="0.353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r" for="ch" forName="Accent7" refType="w" fact="0.4636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r" for="ch" forName="ParentBackground7" refType="w" fact="0.4427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r" for="ch" forName="Child7" refType="w" fact="0.4427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r" for="ch" forName="Accent6" refType="w" fact="0.5533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r" for="ch" forName="ParentBackground6" refType="w" fact="0.5323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r" for="ch" forName="Child6" refType="w" fact="0.5323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r" for="ch" forName="Accent5" refType="w" fact="0.6429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r" for="ch" forName="ParentBackground5" refType="w" fact="0.622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r" for="ch" forName="Child5" refType="w" fact="0.622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r" for="ch" forName="Accent4" refType="w" fact="0.7326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r" for="ch" forName="ParentBackground4" refType="w" fact="0.7117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r" for="ch" forName="Child4" refType="w" fact="0.7117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r" for="ch" forName="Accent3" refType="w" fact="0.8223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r" for="ch" forName="ParentBackground3" refType="w" fact="0.8014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r" for="ch" forName="Child3" refType="w" fact="0.8014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r" for="ch" forName="Accent2" refType="w" fact="0.912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r" for="ch" forName="ParentBackground2" refType="w" fact="0.8911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r" for="ch" forName="Child2" refType="w" fact="0.8911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r" for="ch" forName="Accent1" refType="w" fact="1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r" for="ch" forName="ParentBackground1" refType="w" fact="0.9808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r" for="ch" forName="Child1" refType="w" fact="0.9808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8">
            <dgm:if name="Name29" axis="followSib" ptType="node" func="cnt" op="equ" val="0">
              <dgm:shape xmlns:r="http://schemas.openxmlformats.org/officeDocument/2006/relationships" type="ellipse" r:blip="">
                <dgm:adjLst/>
              </dgm:shape>
            </dgm:if>
            <dgm:else name="Name30">
              <dgm:choose name="Name31">
                <dgm:if name="Name32" axis="precedSib" ptType="node" func="cnt" op="equ" val="10">
                  <dgm:shape xmlns:r="http://schemas.openxmlformats.org/officeDocument/2006/relationships" type="ellipse" r:blip="">
                    <dgm:adjLst/>
                  </dgm:shape>
                </dgm:if>
                <dgm:else name="Name33">
                  <dgm:choose name="Name34">
                    <dgm:if name="Name35" func="var" arg="dir" op="equ" val="norm">
                      <dgm:shape xmlns:r="http://schemas.openxmlformats.org/officeDocument/2006/relationships" rot="45" type="teardrop" r:blip="">
                        <dgm:adjLst>
                          <dgm:adj idx="1" val="1"/>
                        </dgm:adjLst>
                      </dgm:shape>
                    </dgm:if>
                    <dgm:else name="Name36">
                      <dgm:shape xmlns:r="http://schemas.openxmlformats.org/officeDocument/2006/relationships" rot="225" type="teardrop" r:blip="">
                        <dgm:adjLst>
                          <dgm:adj idx="1" val="1"/>
                        </dgm:adjLst>
                      </dgm:shape>
                    </dgm:else>
                  </dgm:choose>
                </dgm:else>
              </dgm:choose>
            </dgm:else>
          </dgm:choose>
          <dgm:presOf/>
        </dgm:layoutNode>
      </dgm:forEach>
      <dgm:forEach name="parentBackgroundRepeat" axis="self">
        <dgm:layoutNode name="ParentBackground" styleLbl="fgAcc1">
          <dgm:alg type="sp"/>
          <dgm:shape xmlns:r="http://schemas.openxmlformats.org/officeDocument/2006/relationships" type="ellipse" r:blip="">
            <dgm:adjLst/>
          </dgm:shape>
          <dgm:presOf axis="self" ptType="node"/>
        </dgm:layoutNode>
      </dgm:forEach>
    </dgm:forEach>
    <dgm:forEach name="Name37" axis="ch" ptType="node" st="11" cnt="1">
      <dgm:layoutNode name="Accent11">
        <dgm:alg type="sp"/>
        <dgm:shape xmlns:r="http://schemas.openxmlformats.org/officeDocument/2006/relationships" r:blip="">
          <dgm:adjLst/>
        </dgm:shape>
        <dgm:presOf/>
        <dgm:constrLst/>
        <dgm:forEach name="Name38" ref="accentRepeat"/>
      </dgm:layoutNode>
      <dgm:layoutNode name="ParentBackground11">
        <dgm:alg type="sp"/>
        <dgm:shape xmlns:r="http://schemas.openxmlformats.org/officeDocument/2006/relationships" r:blip="">
          <dgm:adjLst/>
        </dgm:shape>
        <dgm:presOf/>
        <dgm:forEach name="Name39" ref="parentBackgroundRepeat"/>
      </dgm:layoutNode>
      <dgm:choose name="Name40">
        <dgm:if name="Name41" axis="ch" ptType="node" func="cnt" op="gte" val="1">
          <dgm:layoutNode name="Child1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2"/>
      </dgm:choose>
      <dgm:layoutNode name="Parent1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3" axis="ch" ptType="node" st="10" cnt="1">
      <dgm:layoutNode name="Accent10">
        <dgm:alg type="sp"/>
        <dgm:shape xmlns:r="http://schemas.openxmlformats.org/officeDocument/2006/relationships" r:blip="">
          <dgm:adjLst/>
        </dgm:shape>
        <dgm:presOf/>
        <dgm:constrLst/>
        <dgm:forEach name="Name44" ref="accentRepeat"/>
      </dgm:layoutNode>
      <dgm:layoutNode name="ParentBackground10">
        <dgm:alg type="sp"/>
        <dgm:shape xmlns:r="http://schemas.openxmlformats.org/officeDocument/2006/relationships" r:blip="">
          <dgm:adjLst/>
        </dgm:shape>
        <dgm:presOf/>
        <dgm:forEach name="Name45" ref="parentBackgroundRepeat"/>
      </dgm:layoutNode>
      <dgm:choose name="Name46">
        <dgm:if name="Name47" axis="ch" ptType="node" func="cnt" op="gte" val="1">
          <dgm:layoutNode name="Child10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8"/>
      </dgm:choose>
      <dgm:layoutNode name="Parent10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9" axis="ch" ptType="node" st="9" cnt="1">
      <dgm:layoutNode name="Accent9">
        <dgm:alg type="sp"/>
        <dgm:shape xmlns:r="http://schemas.openxmlformats.org/officeDocument/2006/relationships" r:blip="">
          <dgm:adjLst/>
        </dgm:shape>
        <dgm:presOf/>
        <dgm:constrLst/>
        <dgm:forEach name="Name50" ref="accentRepeat"/>
      </dgm:layoutNode>
      <dgm:layoutNode name="ParentBackground9">
        <dgm:alg type="sp"/>
        <dgm:shape xmlns:r="http://schemas.openxmlformats.org/officeDocument/2006/relationships" r:blip="">
          <dgm:adjLst/>
        </dgm:shape>
        <dgm:presOf/>
        <dgm:forEach name="Name51" ref="parentBackgroundRepeat"/>
      </dgm:layoutNode>
      <dgm:choose name="Name52">
        <dgm:if name="Name53" axis="ch" ptType="node" func="cnt" op="gte" val="1">
          <dgm:layoutNode name="Child9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4"/>
      </dgm:choose>
      <dgm:layoutNode name="Parent9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55" axis="ch" ptType="node" st="8" cnt="1">
      <dgm:layoutNode name="Accent8">
        <dgm:alg type="sp"/>
        <dgm:shape xmlns:r="http://schemas.openxmlformats.org/officeDocument/2006/relationships" r:blip="">
          <dgm:adjLst/>
        </dgm:shape>
        <dgm:presOf/>
        <dgm:constrLst/>
        <dgm:forEach name="Name56" ref="accentRepeat"/>
      </dgm:layoutNode>
      <dgm:layoutNode name="ParentBackground8">
        <dgm:alg type="sp"/>
        <dgm:shape xmlns:r="http://schemas.openxmlformats.org/officeDocument/2006/relationships" r:blip="">
          <dgm:adjLst/>
        </dgm:shape>
        <dgm:presOf/>
        <dgm:forEach name="Name57" ref="parentBackgroundRepeat"/>
      </dgm:layoutNode>
      <dgm:choose name="Name58">
        <dgm:if name="Name59" axis="ch" ptType="node" func="cnt" op="gte" val="1">
          <dgm:layoutNode name="Child8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0"/>
      </dgm:choose>
      <dgm:layoutNode name="Parent8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1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62" ref="accentRepeat"/>
      </dgm:layoutNode>
      <dgm:layoutNode name="ParentBackground7">
        <dgm:alg type="sp"/>
        <dgm:shape xmlns:r="http://schemas.openxmlformats.org/officeDocument/2006/relationships" r:blip="">
          <dgm:adjLst/>
        </dgm:shape>
        <dgm:presOf/>
        <dgm:forEach name="Name63" ref="parentBackgroundRepeat"/>
      </dgm:layoutNode>
      <dgm:choose name="Name64">
        <dgm:if name="Name65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6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7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68" ref="accentRepeat"/>
      </dgm:layoutNode>
      <dgm:layoutNode name="ParentBackground6">
        <dgm:alg type="sp"/>
        <dgm:shape xmlns:r="http://schemas.openxmlformats.org/officeDocument/2006/relationships" r:blip="">
          <dgm:adjLst/>
        </dgm:shape>
        <dgm:presOf/>
        <dgm:forEach name="Name69" ref="parentBackgroundRepeat"/>
      </dgm:layoutNode>
      <dgm:choose name="Name70">
        <dgm:if name="Name71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3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74" ref="accentRepeat"/>
      </dgm:layoutNode>
      <dgm:layoutNode name="ParentBackground5">
        <dgm:alg type="sp"/>
        <dgm:shape xmlns:r="http://schemas.openxmlformats.org/officeDocument/2006/relationships" r:blip="">
          <dgm:adjLst/>
        </dgm:shape>
        <dgm:presOf/>
        <dgm:forEach name="Name75" ref="parentBackgroundRepeat"/>
      </dgm:layoutNode>
      <dgm:choose name="Name76">
        <dgm:if name="Name77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8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9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80" ref="accentRepeat"/>
      </dgm:layoutNode>
      <dgm:layoutNode name="ParentBackground4">
        <dgm:alg type="sp"/>
        <dgm:shape xmlns:r="http://schemas.openxmlformats.org/officeDocument/2006/relationships" r:blip="">
          <dgm:adjLst/>
        </dgm:shape>
        <dgm:presOf/>
        <dgm:forEach name="Name81" ref="parentBackgroundRepeat"/>
      </dgm:layoutNode>
      <dgm:choose name="Name82">
        <dgm:if name="Name8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layoutNode name="ParentBackground3">
        <dgm:alg type="sp"/>
        <dgm:shape xmlns:r="http://schemas.openxmlformats.org/officeDocument/2006/relationships" r:blip="">
          <dgm:adjLst/>
        </dgm:shape>
        <dgm:presOf/>
        <dgm:forEach name="Name87" ref="parentBackgroundRepeat"/>
      </dgm:layoutNode>
      <dgm:choose name="Name88">
        <dgm:if name="Name89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0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1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92" ref="accentRepeat"/>
      </dgm:layoutNode>
      <dgm:layoutNode name="ParentBackground2" styleLbl="fgAcc1">
        <dgm:alg type="sp"/>
        <dgm:shape xmlns:r="http://schemas.openxmlformats.org/officeDocument/2006/relationships" r:blip="">
          <dgm:adjLst/>
        </dgm:shape>
        <dgm:presOf/>
        <dgm:forEach name="Name93" ref="parentBackgroundRepeat"/>
      </dgm:layoutNode>
      <dgm:choose name="Name94">
        <dgm:if name="Name95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6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7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98" ref="accentRepeat"/>
      </dgm:layoutNode>
      <dgm:layoutNode name="ParentBackground1">
        <dgm:alg type="sp"/>
        <dgm:shape xmlns:r="http://schemas.openxmlformats.org/officeDocument/2006/relationships" r:blip="">
          <dgm:adjLst/>
        </dgm:shape>
        <dgm:presOf/>
        <dgm:forEach name="Name99" ref="parentBackgroundRepeat"/>
      </dgm:layoutNode>
      <dgm:choose name="Name100">
        <dgm:if name="Name101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102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Process11">
  <dgm:title val=""/>
  <dgm:desc val=""/>
  <dgm:catLst>
    <dgm:cat type="process" pri="8000"/>
    <dgm:cat type="convert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l" for="ch" forName="arrow"/>
          <dgm:constr type="w" for="ch" forName="points" refType="w" fact="0.9"/>
          <dgm:constr type="h" for="ch" forName="points" refType="h"/>
          <dgm:constr type="t" for="ch" forName="points"/>
          <dgm:constr type="l" for="ch" forName="points"/>
        </dgm:constrLst>
      </dgm:if>
      <dgm:else name="Name3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r" for="ch" forName="arrow" refType="w"/>
          <dgm:constr type="w" for="ch" forName="points" refType="w" fact="0.9"/>
          <dgm:constr type="h" for="ch" forName="points" refType="h"/>
          <dgm:constr type="t" for="ch" forName="points"/>
          <dgm:constr type="r" for="ch" forName="points" refType="w"/>
        </dgm:constrLst>
      </dgm:else>
    </dgm:choose>
    <dgm:ruleLst/>
    <dgm:layoutNode name="arrow" styleLbl="bgShp">
      <dgm:alg type="sp"/>
      <dgm:choose name="Name4">
        <dgm:if name="Name5" func="var" arg="dir" op="equ" val="norm">
          <dgm:shape xmlns:r="http://schemas.openxmlformats.org/officeDocument/2006/relationships" type="notchedRightArrow" r:blip="">
            <dgm:adjLst/>
          </dgm:shape>
        </dgm:if>
        <dgm:else name="Name6">
          <dgm:shape xmlns:r="http://schemas.openxmlformats.org/officeDocument/2006/relationships" rot="180" type="notchedRightArrow" r:blip="">
            <dgm:adjLst/>
          </dgm:shape>
        </dgm:else>
      </dgm:choose>
      <dgm:presOf/>
      <dgm:constrLst/>
      <dgm:ruleLst/>
    </dgm:layoutNode>
    <dgm:layoutNode name="points">
      <dgm:choose name="Name7">
        <dgm:if name="Name8" func="var" arg="dir" op="equ" val="norm">
          <dgm:alg type="lin">
            <dgm:param type="linDir" val="fromL"/>
          </dgm:alg>
        </dgm:if>
        <dgm:else name="Name9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A" refType="w"/>
        <dgm:constr type="h" for="ch" forName="compositeA" refType="h"/>
        <dgm:constr type="w" for="ch" forName="compositeB" refType="w" refFor="ch" refForName="compositeA" op="equ"/>
        <dgm:constr type="h" for="ch" forName="compositeB" refType="h" refFor="ch" refForName="compositeA" op="equ"/>
        <dgm:constr type="primFontSz" for="des" ptType="node" op="equ" val="65"/>
        <dgm:constr type="w" for="ch" forName="space" refType="w" refFor="ch" refForName="compositeA" op="equ" fact="0.05"/>
      </dgm:constrLst>
      <dgm:ruleLst/>
      <dgm:forEach name="Name10" axis="ch" ptType="node">
        <dgm:choose name="Name11">
          <dgm:if name="Name12" axis="self" ptType="node" func="posOdd" op="equ" val="1">
            <dgm:layoutNode name="compositeA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A" refType="w"/>
                <dgm:constr type="h" for="ch" forName="textA" refType="h" fact="0.4"/>
                <dgm:constr type="t" for="ch" forName="textA"/>
                <dgm:constr type="l" for="ch" forName="textA"/>
                <dgm:constr type="h" for="ch" forName="circleA" refType="h" fact="0.1"/>
                <dgm:constr type="h" for="ch" forName="circleA" refType="w" op="lte"/>
                <dgm:constr type="w" for="ch" forName="circleA" refType="h" refFor="ch" refForName="circleA" op="equ"/>
                <dgm:constr type="ctrY" for="ch" forName="circleA" refType="h" fact="0.5"/>
                <dgm:constr type="ctrX" for="ch" forName="circleA" refType="w" refFor="ch" refForName="textA" fact="0.5"/>
                <dgm:constr type="w" for="ch" forName="spaceA" refType="w"/>
                <dgm:constr type="h" for="ch" forName="spaceA" refType="h" fact="0.4"/>
                <dgm:constr type="b" for="ch" forName="spaceA" refType="h"/>
                <dgm:constr type="l" for="ch" forName="spaceA"/>
              </dgm:constrLst>
              <dgm:ruleLst/>
              <dgm:layoutNode name="textA" styleLbl="revTx">
                <dgm:varLst>
                  <dgm:bulletEnabled val="1"/>
                </dgm:varLst>
                <dgm:alg type="tx">
                  <dgm:param type="txAnchorVert" val="b"/>
                  <dgm:param type="txAnchorVertCh" val="b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A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A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13">
            <dgm:layoutNode name="compositeB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B" refType="w"/>
                <dgm:constr type="h" for="ch" forName="textB" refType="h" fact="0.4"/>
                <dgm:constr type="b" for="ch" forName="textB" refType="h"/>
                <dgm:constr type="l" for="ch" forName="textB"/>
                <dgm:constr type="h" for="ch" forName="circleB" refType="h" fact="0.1"/>
                <dgm:constr type="w" for="ch" forName="circleB" refType="h" refFor="ch" refForName="circleB" op="equ"/>
                <dgm:constr type="h" for="ch" forName="circleB" refType="w" op="lte"/>
                <dgm:constr type="ctrY" for="ch" forName="circleB" refType="h" fact="0.5"/>
                <dgm:constr type="ctrX" for="ch" forName="circleB" refType="w" refFor="ch" refForName="textB" fact="0.5"/>
                <dgm:constr type="w" for="ch" forName="spaceB" refType="w"/>
                <dgm:constr type="h" for="ch" forName="spaceB" refType="h" fact="0.4"/>
                <dgm:constr type="t" for="ch" forName="spaceB"/>
                <dgm:constr type="l" for="ch" forName="spaceB"/>
              </dgm:constrLst>
              <dgm:ruleLst/>
              <dgm:layoutNode name="textB" styleLbl="revTx">
                <dgm:varLst>
                  <dgm:bulletEnabled val="1"/>
                </dgm:varLst>
                <dgm:alg type="tx">
                  <dgm:param type="txAnchorVert" val="t"/>
                  <dgm:param type="txAnchorVertCh" val="t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B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B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else>
        </dgm:choos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1C3F38-BDD4-4692-BA06-03ED66742A30}" type="datetimeFigureOut">
              <a:rPr lang="en-US" smtClean="0"/>
              <a:t>6/28/2013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546A8D-D52D-40F5-AA2D-44D3ABAF16E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56709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6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7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8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9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6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8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9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1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2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3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4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546A8D-D52D-40F5-AA2D-44D3ABAF16E7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07326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546A8D-D52D-40F5-AA2D-44D3ABAF16E7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6243550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546A8D-D52D-40F5-AA2D-44D3ABAF16E7}" type="slidenum">
              <a:rPr lang="en-US" smtClean="0"/>
              <a:t>146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0665486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546A8D-D52D-40F5-AA2D-44D3ABAF16E7}" type="slidenum">
              <a:rPr lang="en-US" smtClean="0"/>
              <a:t>147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4970339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589918-83D3-46CD-94C6-F09CED487617}" type="slidenum">
              <a:rPr lang="en-US" smtClean="0"/>
              <a:pPr/>
              <a:t>148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932582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546A8D-D52D-40F5-AA2D-44D3ABAF16E7}" type="slidenum">
              <a:rPr lang="en-US" smtClean="0"/>
              <a:t>149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0558260"/>
      </p:ext>
    </p:extLst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546A8D-D52D-40F5-AA2D-44D3ABAF16E7}" type="slidenum">
              <a:rPr lang="en-US" smtClean="0"/>
              <a:t>150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06654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546A8D-D52D-40F5-AA2D-44D3ABAF16E7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67256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546A8D-D52D-40F5-AA2D-44D3ABAF16E7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62435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546A8D-D52D-40F5-AA2D-44D3ABAF16E7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672565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546A8D-D52D-40F5-AA2D-44D3ABAF16E7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362301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1843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B141D3C-2F53-4F5B-8192-12797764F3BF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17</a:t>
            </a:fld>
            <a:endParaRPr lang="en-US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Image used under Creative Commons. Created by </a:t>
            </a:r>
            <a:r>
              <a:rPr lang="en-US" i="1" dirty="0" smtClean="0"/>
              <a:t>Benjamin D. </a:t>
            </a:r>
            <a:r>
              <a:rPr lang="en-US" i="1" dirty="0" err="1" smtClean="0"/>
              <a:t>Hennig</a:t>
            </a:r>
            <a:r>
              <a:rPr lang="en-US" i="1" dirty="0" smtClean="0"/>
              <a:t> and is property of the </a:t>
            </a:r>
            <a:r>
              <a:rPr lang="en-US" i="1" dirty="0" err="1" smtClean="0"/>
              <a:t>Sasi</a:t>
            </a:r>
            <a:r>
              <a:rPr lang="en-US" i="1" dirty="0" smtClean="0"/>
              <a:t> Research Group (University of Sheffield)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546A8D-D52D-40F5-AA2D-44D3ABAF16E7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277773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Map</a:t>
            </a:r>
            <a:r>
              <a:rPr lang="en-US" baseline="0" dirty="0" smtClean="0"/>
              <a:t> used under Public Domain.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546A8D-D52D-40F5-AA2D-44D3ABAF16E7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021282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Map</a:t>
            </a:r>
            <a:r>
              <a:rPr lang="en-US" baseline="0" dirty="0" smtClean="0"/>
              <a:t> used under Public Domain.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546A8D-D52D-40F5-AA2D-44D3ABAF16E7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021282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Map</a:t>
            </a:r>
            <a:r>
              <a:rPr lang="en-US" baseline="0" dirty="0" smtClean="0"/>
              <a:t> used under Public Domain. 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546A8D-D52D-40F5-AA2D-44D3ABAF16E7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02128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69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1669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843D03A-30B0-4C08-B3CE-FC6F59AADA80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en-US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Map</a:t>
            </a:r>
            <a:r>
              <a:rPr lang="en-US" baseline="0" dirty="0" smtClean="0"/>
              <a:t> used under Public Domain. 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546A8D-D52D-40F5-AA2D-44D3ABAF16E7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021282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546A8D-D52D-40F5-AA2D-44D3ABAF16E7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066548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546A8D-D52D-40F5-AA2D-44D3ABAF16E7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624355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546A8D-D52D-40F5-AA2D-44D3ABAF16E7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672565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546A8D-D52D-40F5-AA2D-44D3ABAF16E7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159780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546A8D-D52D-40F5-AA2D-44D3ABAF16E7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159780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546A8D-D52D-40F5-AA2D-44D3ABAF16E7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159780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546A8D-D52D-40F5-AA2D-44D3ABAF16E7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159780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Used under Creative Commons</a:t>
            </a:r>
            <a:r>
              <a:rPr lang="en-US" baseline="0" dirty="0" smtClean="0"/>
              <a:t> Licensing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546A8D-D52D-40F5-AA2D-44D3ABAF16E7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015445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546A8D-D52D-40F5-AA2D-44D3ABAF16E7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01544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546A8D-D52D-40F5-AA2D-44D3ABAF16E7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066548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1)</a:t>
            </a:r>
            <a:r>
              <a:rPr lang="en-US" baseline="0" dirty="0" smtClean="0"/>
              <a:t> Where is Life Expectancy the highest? 2) Where is it the lowest? 3) What might attribute to these numbers? 4) Anything surprising?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546A8D-D52D-40F5-AA2D-44D3ABAF16E7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015445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546A8D-D52D-40F5-AA2D-44D3ABAF16E7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066548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546A8D-D52D-40F5-AA2D-44D3ABAF16E7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025829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546A8D-D52D-40F5-AA2D-44D3ABAF16E7}" type="slidenum">
              <a:rPr lang="en-US" smtClean="0"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624355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546A8D-D52D-40F5-AA2D-44D3ABAF16E7}" type="slidenum">
              <a:rPr lang="en-US" smtClean="0"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672565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1843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B141D3C-2F53-4F5B-8192-12797764F3BF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38</a:t>
            </a:fld>
            <a:endParaRPr lang="en-US" dirty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546A8D-D52D-40F5-AA2D-44D3ABAF16E7}" type="slidenum">
              <a:rPr lang="en-US" smtClean="0"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624355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546A8D-D52D-40F5-AA2D-44D3ABAF16E7}" type="slidenum">
              <a:rPr lang="en-US" smtClean="0"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672565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546A8D-D52D-40F5-AA2D-44D3ABAF16E7}" type="slidenum">
              <a:rPr lang="en-US" smtClean="0"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487971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546A8D-D52D-40F5-AA2D-44D3ABAF16E7}" type="slidenum">
              <a:rPr lang="en-US" smtClean="0"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67354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546A8D-D52D-40F5-AA2D-44D3ABAF16E7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066548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546A8D-D52D-40F5-AA2D-44D3ABAF16E7}" type="slidenum">
              <a:rPr lang="en-US" smtClean="0"/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624355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546A8D-D52D-40F5-AA2D-44D3ABAF16E7}" type="slidenum">
              <a:rPr lang="en-US" smtClean="0"/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672565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546A8D-D52D-40F5-AA2D-44D3ABAF16E7}" type="slidenum">
              <a:rPr lang="en-US" smtClean="0"/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803333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546A8D-D52D-40F5-AA2D-44D3ABAF16E7}" type="slidenum">
              <a:rPr lang="en-US" smtClean="0"/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066548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Cape Verde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546A8D-D52D-40F5-AA2D-44D3ABAF16E7}" type="slidenum">
              <a:rPr lang="en-US" smtClean="0"/>
              <a:t>47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066548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Chile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546A8D-D52D-40F5-AA2D-44D3ABAF16E7}" type="slidenum">
              <a:rPr lang="en-US" smtClean="0"/>
              <a:t>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0665486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Denmark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546A8D-D52D-40F5-AA2D-44D3ABAF16E7}" type="slidenum">
              <a:rPr lang="en-US" smtClean="0"/>
              <a:t>49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0665486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Japan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546A8D-D52D-40F5-AA2D-44D3ABAF16E7}" type="slidenum">
              <a:rPr lang="en-US" smtClean="0"/>
              <a:t>50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0665486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546A8D-D52D-40F5-AA2D-44D3ABAF16E7}" type="slidenum">
              <a:rPr lang="en-US" smtClean="0"/>
              <a:t>59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6243550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546A8D-D52D-40F5-AA2D-44D3ABAF16E7}" type="slidenum">
              <a:rPr lang="en-US" smtClean="0"/>
              <a:t>60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67256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546A8D-D52D-40F5-AA2D-44D3ABAF16E7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6243550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546A8D-D52D-40F5-AA2D-44D3ABAF16E7}" type="slidenum">
              <a:rPr lang="en-US" smtClean="0"/>
              <a:t>61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7581888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546A8D-D52D-40F5-AA2D-44D3ABAF16E7}" type="slidenum">
              <a:rPr lang="en-US" smtClean="0"/>
              <a:t>62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0665486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546A8D-D52D-40F5-AA2D-44D3ABAF16E7}" type="slidenum">
              <a:rPr lang="en-US" smtClean="0"/>
              <a:t>63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6243550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546A8D-D52D-40F5-AA2D-44D3ABAF16E7}" type="slidenum">
              <a:rPr lang="en-US" smtClean="0"/>
              <a:t>65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7733623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546A8D-D52D-40F5-AA2D-44D3ABAF16E7}" type="slidenum">
              <a:rPr lang="en-US" smtClean="0"/>
              <a:t>66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2182037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546A8D-D52D-40F5-AA2D-44D3ABAF16E7}" type="slidenum">
              <a:rPr lang="en-US" smtClean="0"/>
              <a:t>67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6276201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546A8D-D52D-40F5-AA2D-44D3ABAF16E7}" type="slidenum">
              <a:rPr lang="en-US" smtClean="0"/>
              <a:t>68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6276201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546A8D-D52D-40F5-AA2D-44D3ABAF16E7}" type="slidenum">
              <a:rPr lang="en-US" smtClean="0"/>
              <a:t>69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6243550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546A8D-D52D-40F5-AA2D-44D3ABAF16E7}" type="slidenum">
              <a:rPr lang="en-US" smtClean="0"/>
              <a:t>70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5560103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546A8D-D52D-40F5-AA2D-44D3ABAF16E7}" type="slidenum">
              <a:rPr lang="en-US" smtClean="0"/>
              <a:t>71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14875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843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B141D3C-2F53-4F5B-8192-12797764F3BF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Taken From</a:t>
            </a:r>
            <a:r>
              <a:rPr lang="en-US" baseline="0" dirty="0" smtClean="0"/>
              <a:t> http://deltafarmpress.com/government/food-supply-vs-population-malthus-200-years-later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546A8D-D52D-40F5-AA2D-44D3ABAF16E7}" type="slidenum">
              <a:rPr lang="en-US" smtClean="0"/>
              <a:t>72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8207972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546A8D-D52D-40F5-AA2D-44D3ABAF16E7}" type="slidenum">
              <a:rPr lang="en-US" smtClean="0"/>
              <a:t>73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6243550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546A8D-D52D-40F5-AA2D-44D3ABAF16E7}" type="slidenum">
              <a:rPr lang="en-US" smtClean="0"/>
              <a:t>75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7155913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546A8D-D52D-40F5-AA2D-44D3ABAF16E7}" type="slidenum">
              <a:rPr lang="en-US" smtClean="0"/>
              <a:t>79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6243550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546A8D-D52D-40F5-AA2D-44D3ABAF16E7}" type="slidenum">
              <a:rPr lang="en-US" smtClean="0"/>
              <a:t>80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6725657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 2006, Vladimir Putin,</a:t>
            </a:r>
            <a:r>
              <a:rPr lang="en-US" baseline="0" dirty="0" smtClean="0"/>
              <a:t> in his state of the union speech began new policies to increase Russia’s population.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546A8D-D52D-40F5-AA2D-44D3ABAF16E7}" type="slidenum">
              <a:rPr lang="en-US" smtClean="0"/>
              <a:t>86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969951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546A8D-D52D-40F5-AA2D-44D3ABAF16E7}" type="slidenum">
              <a:rPr lang="en-US" smtClean="0"/>
              <a:t>92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7772564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546A8D-D52D-40F5-AA2D-44D3ABAF16E7}" type="slidenum">
              <a:rPr lang="en-US" smtClean="0"/>
              <a:t>94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9542858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546A8D-D52D-40F5-AA2D-44D3ABAF16E7}" type="slidenum">
              <a:rPr lang="en-US" smtClean="0"/>
              <a:t>95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9184055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546A8D-D52D-40F5-AA2D-44D3ABAF16E7}" type="slidenum">
              <a:rPr lang="en-US" smtClean="0"/>
              <a:t>104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62435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546A8D-D52D-40F5-AA2D-44D3ABAF16E7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6243550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546A8D-D52D-40F5-AA2D-44D3ABAF16E7}" type="slidenum">
              <a:rPr lang="en-US" smtClean="0"/>
              <a:t>105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6725657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546A8D-D52D-40F5-AA2D-44D3ABAF16E7}" type="slidenum">
              <a:rPr lang="en-US" smtClean="0"/>
              <a:t>106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0665486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546A8D-D52D-40F5-AA2D-44D3ABAF16E7}" type="slidenum">
              <a:rPr lang="en-US" smtClean="0"/>
              <a:t>107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0665486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546A8D-D52D-40F5-AA2D-44D3ABAF16E7}" type="slidenum">
              <a:rPr lang="en-US" smtClean="0"/>
              <a:t>108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6243550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546A8D-D52D-40F5-AA2D-44D3ABAF16E7}" type="slidenum">
              <a:rPr lang="en-US" smtClean="0"/>
              <a:t>109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6725657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546A8D-D52D-40F5-AA2D-44D3ABAF16E7}" type="slidenum">
              <a:rPr lang="en-US" smtClean="0"/>
              <a:t>112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0816684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546A8D-D52D-40F5-AA2D-44D3ABAF16E7}" type="slidenum">
              <a:rPr lang="en-US" smtClean="0"/>
              <a:t>113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0816684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546A8D-D52D-40F5-AA2D-44D3ABAF16E7}" type="slidenum">
              <a:rPr lang="en-US" smtClean="0"/>
              <a:t>114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6243550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546A8D-D52D-40F5-AA2D-44D3ABAF16E7}" type="slidenum">
              <a:rPr lang="en-US" smtClean="0"/>
              <a:t>115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6725657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546A8D-D52D-40F5-AA2D-44D3ABAF16E7}" type="slidenum">
              <a:rPr lang="en-US" smtClean="0"/>
              <a:t>120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06654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546A8D-D52D-40F5-AA2D-44D3ABAF16E7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6725657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546A8D-D52D-40F5-AA2D-44D3ABAF16E7}" type="slidenum">
              <a:rPr lang="en-US" smtClean="0"/>
              <a:t>121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6243550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546A8D-D52D-40F5-AA2D-44D3ABAF16E7}" type="slidenum">
              <a:rPr lang="en-US" smtClean="0"/>
              <a:t>122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0120051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546A8D-D52D-40F5-AA2D-44D3ABAF16E7}" type="slidenum">
              <a:rPr lang="en-US" smtClean="0"/>
              <a:t>123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1000090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546A8D-D52D-40F5-AA2D-44D3ABAF16E7}" type="slidenum">
              <a:rPr lang="en-US" smtClean="0"/>
              <a:t>124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8382266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546A8D-D52D-40F5-AA2D-44D3ABAF16E7}" type="slidenum">
              <a:rPr lang="en-US" smtClean="0"/>
              <a:t>125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6243550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Examples</a:t>
            </a:r>
            <a:r>
              <a:rPr lang="en-US" baseline="0" dirty="0" smtClean="0"/>
              <a:t> of step migration?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546A8D-D52D-40F5-AA2D-44D3ABAF16E7}" type="slidenum">
              <a:rPr lang="en-US" smtClean="0"/>
              <a:t>126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6725657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546A8D-D52D-40F5-AA2D-44D3ABAF16E7}" type="slidenum">
              <a:rPr lang="en-US" smtClean="0"/>
              <a:t>127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6243550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Examples</a:t>
            </a:r>
            <a:r>
              <a:rPr lang="en-US" baseline="0" dirty="0" smtClean="0"/>
              <a:t> of step migration?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546A8D-D52D-40F5-AA2D-44D3ABAF16E7}" type="slidenum">
              <a:rPr lang="en-US" smtClean="0"/>
              <a:t>128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6725657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546A8D-D52D-40F5-AA2D-44D3ABAF16E7}" type="slidenum">
              <a:rPr lang="en-US" smtClean="0"/>
              <a:t>129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6243550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546A8D-D52D-40F5-AA2D-44D3ABAF16E7}" type="slidenum">
              <a:rPr lang="en-US" smtClean="0"/>
              <a:t>130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67256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843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B141D3C-2F53-4F5B-8192-12797764F3BF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546A8D-D52D-40F5-AA2D-44D3ABAF16E7}" type="slidenum">
              <a:rPr lang="en-US" smtClean="0"/>
              <a:t>133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847097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546A8D-D52D-40F5-AA2D-44D3ABAF16E7}" type="slidenum">
              <a:rPr lang="en-US" smtClean="0"/>
              <a:t>135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0665486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546A8D-D52D-40F5-AA2D-44D3ABAF16E7}" type="slidenum">
              <a:rPr lang="en-US" smtClean="0"/>
              <a:t>136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0665486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546A8D-D52D-40F5-AA2D-44D3ABAF16E7}" type="slidenum">
              <a:rPr lang="en-US" smtClean="0"/>
              <a:t>138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0864275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546A8D-D52D-40F5-AA2D-44D3ABAF16E7}" type="slidenum">
              <a:rPr lang="en-US" smtClean="0"/>
              <a:t>139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0554422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546A8D-D52D-40F5-AA2D-44D3ABAF16E7}" type="slidenum">
              <a:rPr lang="en-US" smtClean="0"/>
              <a:t>141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5743498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546A8D-D52D-40F5-AA2D-44D3ABAF16E7}" type="slidenum">
              <a:rPr lang="en-US" smtClean="0"/>
              <a:t>142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0665486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546A8D-D52D-40F5-AA2D-44D3ABAF16E7}" type="slidenum">
              <a:rPr lang="en-US" smtClean="0"/>
              <a:t>143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4970339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546A8D-D52D-40F5-AA2D-44D3ABAF16E7}" type="slidenum">
              <a:rPr lang="en-US" smtClean="0"/>
              <a:t>144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7084886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546A8D-D52D-40F5-AA2D-44D3ABAF16E7}" type="slidenum">
              <a:rPr lang="en-US" smtClean="0"/>
              <a:t>145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20360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C49452-0230-4806-B665-25F36184590C}" type="datetimeFigureOut">
              <a:rPr lang="en-US" smtClean="0"/>
              <a:t>6/28/2013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78EA3-1DCB-464C-9E97-5483697766A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10847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C49452-0230-4806-B665-25F36184590C}" type="datetimeFigureOut">
              <a:rPr lang="en-US" smtClean="0"/>
              <a:t>6/28/2013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78EA3-1DCB-464C-9E97-5483697766A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60612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C49452-0230-4806-B665-25F36184590C}" type="datetimeFigureOut">
              <a:rPr lang="en-US" smtClean="0"/>
              <a:t>6/28/2013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78EA3-1DCB-464C-9E97-5483697766A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10094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C49452-0230-4806-B665-25F36184590C}" type="datetimeFigureOut">
              <a:rPr lang="en-US" smtClean="0"/>
              <a:t>6/28/2013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78EA3-1DCB-464C-9E97-5483697766A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62579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C49452-0230-4806-B665-25F36184590C}" type="datetimeFigureOut">
              <a:rPr lang="en-US" smtClean="0"/>
              <a:t>6/28/2013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78EA3-1DCB-464C-9E97-5483697766A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9628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C49452-0230-4806-B665-25F36184590C}" type="datetimeFigureOut">
              <a:rPr lang="en-US" smtClean="0"/>
              <a:t>6/28/2013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78EA3-1DCB-464C-9E97-5483697766A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76190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C49452-0230-4806-B665-25F36184590C}" type="datetimeFigureOut">
              <a:rPr lang="en-US" smtClean="0"/>
              <a:t>6/28/2013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78EA3-1DCB-464C-9E97-5483697766A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12202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C49452-0230-4806-B665-25F36184590C}" type="datetimeFigureOut">
              <a:rPr lang="en-US" smtClean="0"/>
              <a:t>6/28/2013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78EA3-1DCB-464C-9E97-5483697766A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92284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C49452-0230-4806-B665-25F36184590C}" type="datetimeFigureOut">
              <a:rPr lang="en-US" smtClean="0"/>
              <a:t>6/28/2013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78EA3-1DCB-464C-9E97-5483697766A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5350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C49452-0230-4806-B665-25F36184590C}" type="datetimeFigureOut">
              <a:rPr lang="en-US" smtClean="0"/>
              <a:t>6/28/2013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78EA3-1DCB-464C-9E97-5483697766A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90308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C49452-0230-4806-B665-25F36184590C}" type="datetimeFigureOut">
              <a:rPr lang="en-US" smtClean="0"/>
              <a:t>6/28/2013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78EA3-1DCB-464C-9E97-5483697766A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37745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C49452-0230-4806-B665-25F36184590C}" type="datetimeFigureOut">
              <a:rPr lang="en-US" smtClean="0"/>
              <a:t>6/28/2013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F78EA3-1DCB-464C-9E97-5483697766A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112112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7.png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116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5.xml"/><Relationship Id="rId3" Type="http://schemas.openxmlformats.org/officeDocument/2006/relationships/diagramLayout" Target="../diagrams/layout14.xml"/><Relationship Id="rId7" Type="http://schemas.openxmlformats.org/officeDocument/2006/relationships/diagramData" Target="../diagrams/data15.xml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4.xml"/><Relationship Id="rId11" Type="http://schemas.microsoft.com/office/2007/relationships/diagramDrawing" Target="../diagrams/drawing15.xml"/><Relationship Id="rId5" Type="http://schemas.openxmlformats.org/officeDocument/2006/relationships/diagramColors" Target="../diagrams/colors14.xml"/><Relationship Id="rId10" Type="http://schemas.openxmlformats.org/officeDocument/2006/relationships/diagramColors" Target="../diagrams/colors15.xml"/><Relationship Id="rId4" Type="http://schemas.openxmlformats.org/officeDocument/2006/relationships/diagramQuickStyle" Target="../diagrams/quickStyle14.xml"/><Relationship Id="rId9" Type="http://schemas.openxmlformats.org/officeDocument/2006/relationships/diagramQuickStyle" Target="../diagrams/quickStyle15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microsoft.com/office/2007/relationships/hdphoto" Target="../media/hdphoto4.wdp"/><Relationship Id="rId4" Type="http://schemas.openxmlformats.org/officeDocument/2006/relationships/image" Target="../media/image8.png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6.xml"/><Relationship Id="rId7" Type="http://schemas.microsoft.com/office/2007/relationships/diagramDrawing" Target="../diagrams/drawing16.xml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6.xml"/><Relationship Id="rId5" Type="http://schemas.openxmlformats.org/officeDocument/2006/relationships/diagramQuickStyle" Target="../diagrams/quickStyle16.xml"/><Relationship Id="rId4" Type="http://schemas.openxmlformats.org/officeDocument/2006/relationships/diagramLayout" Target="../diagrams/layout16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7.xml"/><Relationship Id="rId7" Type="http://schemas.microsoft.com/office/2007/relationships/diagramDrawing" Target="../diagrams/drawing17.xml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7.xml"/><Relationship Id="rId5" Type="http://schemas.openxmlformats.org/officeDocument/2006/relationships/diagramQuickStyle" Target="../diagrams/quickStyle17.xml"/><Relationship Id="rId4" Type="http://schemas.openxmlformats.org/officeDocument/2006/relationships/diagramLayout" Target="../diagrams/layout17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8.xml"/><Relationship Id="rId7" Type="http://schemas.microsoft.com/office/2007/relationships/diagramDrawing" Target="../diagrams/drawing18.xml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8.xml"/><Relationship Id="rId5" Type="http://schemas.openxmlformats.org/officeDocument/2006/relationships/diagramQuickStyle" Target="../diagrams/quickStyle18.xml"/><Relationship Id="rId4" Type="http://schemas.openxmlformats.org/officeDocument/2006/relationships/diagramLayout" Target="../diagrams/layout18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9.xml"/><Relationship Id="rId2" Type="http://schemas.openxmlformats.org/officeDocument/2006/relationships/diagramData" Target="../diagrams/data1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9.xml"/><Relationship Id="rId5" Type="http://schemas.openxmlformats.org/officeDocument/2006/relationships/diagramColors" Target="../diagrams/colors19.xml"/><Relationship Id="rId4" Type="http://schemas.openxmlformats.org/officeDocument/2006/relationships/diagramQuickStyle" Target="../diagrams/quickStyle19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0.xml"/><Relationship Id="rId7" Type="http://schemas.microsoft.com/office/2007/relationships/diagramDrawing" Target="../diagrams/drawing20.xml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0.xml"/><Relationship Id="rId5" Type="http://schemas.openxmlformats.org/officeDocument/2006/relationships/diagramQuickStyle" Target="../diagrams/quickStyle20.xml"/><Relationship Id="rId4" Type="http://schemas.openxmlformats.org/officeDocument/2006/relationships/diagramLayout" Target="../diagrams/layout20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6" Type="http://schemas.microsoft.com/office/2007/relationships/hdphoto" Target="../media/hdphoto3.wdp"/><Relationship Id="rId5" Type="http://schemas.openxmlformats.org/officeDocument/2006/relationships/image" Target="../media/image7.png"/><Relationship Id="rId4" Type="http://schemas.openxmlformats.org/officeDocument/2006/relationships/image" Target="../media/image3.jpeg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1.xml"/><Relationship Id="rId2" Type="http://schemas.openxmlformats.org/officeDocument/2006/relationships/diagramData" Target="../diagrams/data2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1.xml"/><Relationship Id="rId5" Type="http://schemas.openxmlformats.org/officeDocument/2006/relationships/diagramColors" Target="../diagrams/colors21.xml"/><Relationship Id="rId4" Type="http://schemas.openxmlformats.org/officeDocument/2006/relationships/diagramQuickStyle" Target="../diagrams/quickStyle21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2.xml"/><Relationship Id="rId7" Type="http://schemas.microsoft.com/office/2007/relationships/diagramDrawing" Target="../diagrams/drawing22.xml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2.xml"/><Relationship Id="rId5" Type="http://schemas.openxmlformats.org/officeDocument/2006/relationships/diagramQuickStyle" Target="../diagrams/quickStyle22.xml"/><Relationship Id="rId4" Type="http://schemas.openxmlformats.org/officeDocument/2006/relationships/diagramLayout" Target="../diagrams/layout22.xm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gif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eg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3.xml"/><Relationship Id="rId7" Type="http://schemas.microsoft.com/office/2007/relationships/diagramDrawing" Target="../diagrams/drawing23.xml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3.xml"/><Relationship Id="rId5" Type="http://schemas.openxmlformats.org/officeDocument/2006/relationships/diagramQuickStyle" Target="../diagrams/quickStyle23.xml"/><Relationship Id="rId4" Type="http://schemas.openxmlformats.org/officeDocument/2006/relationships/diagramLayout" Target="../diagrams/layout23.xml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3.jpe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Relationship Id="rId4" Type="http://schemas.openxmlformats.org/officeDocument/2006/relationships/image" Target="../media/image1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0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4" Type="http://schemas.microsoft.com/office/2007/relationships/hdphoto" Target="../media/hdphoto6.wdp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4" Type="http://schemas.openxmlformats.org/officeDocument/2006/relationships/diagramLayout" Target="../diagrams/layout10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6.png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3.xml"/><Relationship Id="rId7" Type="http://schemas.microsoft.com/office/2007/relationships/diagramDrawing" Target="../diagrams/drawing13.xml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3.xml"/><Relationship Id="rId5" Type="http://schemas.openxmlformats.org/officeDocument/2006/relationships/diagramQuickStyle" Target="../diagrams/quickStyle13.xml"/><Relationship Id="rId4" Type="http://schemas.openxmlformats.org/officeDocument/2006/relationships/diagramLayout" Target="../diagrams/layout13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76400"/>
            <a:ext cx="7772400" cy="2590800"/>
          </a:xfrm>
          <a:solidFill>
            <a:schemeClr val="bg1">
              <a:alpha val="75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en-US" sz="54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ritannic Bold" pitchFamily="34" charset="0"/>
              </a:rPr>
              <a:t>AP® Human Geography</a:t>
            </a:r>
            <a:br>
              <a:rPr lang="en-US" sz="54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ritannic Bold" pitchFamily="34" charset="0"/>
              </a:rPr>
            </a:br>
            <a:r>
              <a:rPr lang="en-US" sz="5400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ritannic Bold" pitchFamily="34" charset="0"/>
              </a:rPr>
              <a:t>Unit 2: Population and Migration</a:t>
            </a:r>
            <a:endParaRPr lang="en-US" sz="5400" dirty="0">
              <a:solidFill>
                <a:srgbClr val="FFFF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Britannic Bold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09600" y="5257800"/>
            <a:ext cx="8229600" cy="1477328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Berlin Sans FB Demi" pitchFamily="34" charset="0"/>
              </a:rPr>
              <a:t>Copyright © 2013 - All rights reserved - Daniel L. Eiland</a:t>
            </a:r>
          </a:p>
          <a:p>
            <a:pPr algn="ctr"/>
            <a:endParaRPr lang="en-US" dirty="0" smtClean="0">
              <a:latin typeface="Berlin Sans FB Demi" pitchFamily="34" charset="0"/>
            </a:endParaRPr>
          </a:p>
          <a:p>
            <a:pPr algn="ctr"/>
            <a:r>
              <a:rPr lang="en-US" dirty="0" smtClean="0">
                <a:latin typeface="Berlin Sans FB Demi" pitchFamily="34" charset="0"/>
              </a:rPr>
              <a:t>AP and Advanced Placement are registered trademarks of the College Entrance Examination Board which was not involved in the production of and does not endorse this presentation.  </a:t>
            </a:r>
            <a:endParaRPr lang="en-US" dirty="0"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5736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http://www.neoncircus.com/images/advertising_film_tv/project_25/who_wants_to_be_a_millionaire_01_full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9333" y="15922"/>
            <a:ext cx="9124667" cy="6842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6866" y="2438400"/>
            <a:ext cx="8229600" cy="1600200"/>
          </a:xfrm>
          <a:solidFill>
            <a:schemeClr val="bg1">
              <a:alpha val="75000"/>
            </a:schemeClr>
          </a:soli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>
            <a:normAutofit fontScale="85000" lnSpcReduction="20000"/>
          </a:bodyPr>
          <a:lstStyle/>
          <a:p>
            <a:pPr marL="0" indent="0" algn="ctr">
              <a:buNone/>
              <a:defRPr/>
            </a:pPr>
            <a:r>
              <a:rPr lang="en-US" dirty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Britannic Bold" pitchFamily="34" charset="0"/>
              </a:rPr>
              <a:t>In what </a:t>
            </a:r>
            <a:r>
              <a:rPr lang="en-US" dirty="0">
                <a:solidFill>
                  <a:srgbClr val="FFFF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Britannic Bold" pitchFamily="34" charset="0"/>
              </a:rPr>
              <a:t>places</a:t>
            </a:r>
            <a:r>
              <a:rPr lang="en-US" dirty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Britannic Bold" pitchFamily="34" charset="0"/>
              </a:rPr>
              <a:t> on Earth do you expect to find the </a:t>
            </a:r>
            <a:r>
              <a:rPr lang="en-US" dirty="0">
                <a:solidFill>
                  <a:srgbClr val="FFFF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Britannic Bold" pitchFamily="34" charset="0"/>
              </a:rPr>
              <a:t>most people </a:t>
            </a:r>
            <a:r>
              <a:rPr lang="en-US" dirty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Britannic Bold" pitchFamily="34" charset="0"/>
              </a:rPr>
              <a:t>living</a:t>
            </a:r>
            <a:r>
              <a:rPr lang="en-US" dirty="0" smtClean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Britannic Bold" pitchFamily="34" charset="0"/>
              </a:rPr>
              <a:t>?</a:t>
            </a:r>
          </a:p>
          <a:p>
            <a:pPr marL="0" indent="0" algn="ctr">
              <a:buNone/>
              <a:defRPr/>
            </a:pPr>
            <a:endParaRPr lang="en-US" dirty="0"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Britannic Bold" pitchFamily="34" charset="0"/>
            </a:endParaRPr>
          </a:p>
          <a:p>
            <a:pPr marL="0" indent="0" algn="ctr">
              <a:buNone/>
              <a:defRPr/>
            </a:pPr>
            <a:r>
              <a:rPr lang="en-US" dirty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Britannic Bold" pitchFamily="34" charset="0"/>
              </a:rPr>
              <a:t>What </a:t>
            </a:r>
            <a:r>
              <a:rPr lang="en-US" dirty="0">
                <a:solidFill>
                  <a:srgbClr val="FFFF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Britannic Bold" pitchFamily="34" charset="0"/>
              </a:rPr>
              <a:t>common traits </a:t>
            </a:r>
            <a:r>
              <a:rPr lang="en-US" dirty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Britannic Bold" pitchFamily="34" charset="0"/>
              </a:rPr>
              <a:t>might these places exhibit?</a:t>
            </a:r>
          </a:p>
          <a:p>
            <a:pPr marL="0" indent="0" algn="ctr">
              <a:buNone/>
              <a:defRPr/>
            </a:pPr>
            <a:endParaRPr lang="en-US" dirty="0" smtClean="0"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Britannic Bold" pitchFamily="34" charset="0"/>
            </a:endParaRPr>
          </a:p>
          <a:p>
            <a:pPr marL="0" indent="0" algn="ctr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4176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http://www.neoncircus.com/images/advertising_film_tv/project_25/who_wants_to_be_a_millionaire_01_full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9333" y="15922"/>
            <a:ext cx="9124667" cy="6842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59971" y="2405909"/>
            <a:ext cx="7391400" cy="1077218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ritannic Bold" pitchFamily="34" charset="0"/>
              </a:rPr>
              <a:t>Permanently </a:t>
            </a:r>
            <a:r>
              <a:rPr lang="en-US" sz="32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ritannic Bold" pitchFamily="34" charset="0"/>
              </a:rPr>
              <a:t>moving </a:t>
            </a:r>
            <a:r>
              <a:rPr lang="en-US" sz="32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ritannic Bold" pitchFamily="34" charset="0"/>
              </a:rPr>
              <a:t>from </a:t>
            </a:r>
            <a:r>
              <a:rPr lang="en-US" sz="3200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ritannic Bold" pitchFamily="34" charset="0"/>
              </a:rPr>
              <a:t>one</a:t>
            </a:r>
            <a:r>
              <a:rPr lang="en-US" sz="32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ritannic Bold" pitchFamily="34" charset="0"/>
              </a:rPr>
              <a:t> state </a:t>
            </a:r>
            <a:r>
              <a:rPr lang="en-US" sz="3200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ritannic Bold" pitchFamily="34" charset="0"/>
              </a:rPr>
              <a:t>to another</a:t>
            </a:r>
            <a:r>
              <a:rPr lang="en-US" sz="32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ritannic Bold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92013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http://www.neoncircus.com/images/advertising_film_tv/project_25/who_wants_to_be_a_millionaire_01_full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9333" y="15922"/>
            <a:ext cx="9124667" cy="6842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59971" y="2405909"/>
            <a:ext cx="7391400" cy="1077218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ritannic Bold" pitchFamily="34" charset="0"/>
              </a:rPr>
              <a:t>Attending college </a:t>
            </a:r>
            <a:r>
              <a:rPr lang="en-US" sz="32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ritannic Bold" pitchFamily="34" charset="0"/>
              </a:rPr>
              <a:t>in </a:t>
            </a:r>
            <a:r>
              <a:rPr lang="en-US" sz="3200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ritannic Bold" pitchFamily="34" charset="0"/>
              </a:rPr>
              <a:t>another city </a:t>
            </a:r>
            <a:r>
              <a:rPr lang="en-US" sz="32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ritannic Bold" pitchFamily="34" charset="0"/>
              </a:rPr>
              <a:t>within </a:t>
            </a:r>
            <a:r>
              <a:rPr lang="en-US" sz="3200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ritannic Bold" pitchFamily="34" charset="0"/>
              </a:rPr>
              <a:t>your state</a:t>
            </a:r>
            <a:r>
              <a:rPr lang="en-US" sz="32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ritannic Bold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9116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http://www.neoncircus.com/images/advertising_film_tv/project_25/who_wants_to_be_a_millionaire_01_full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9333" y="15922"/>
            <a:ext cx="9124667" cy="6842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59971" y="2405909"/>
            <a:ext cx="7391400" cy="584775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ritannic Bold" pitchFamily="34" charset="0"/>
              </a:rPr>
              <a:t>Attending an </a:t>
            </a:r>
            <a:r>
              <a:rPr lang="en-US" sz="3200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ritannic Bold" pitchFamily="34" charset="0"/>
              </a:rPr>
              <a:t>out-of-state </a:t>
            </a:r>
            <a:r>
              <a:rPr lang="en-US" sz="32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ritannic Bold" pitchFamily="34" charset="0"/>
              </a:rPr>
              <a:t>college</a:t>
            </a:r>
            <a:r>
              <a:rPr lang="en-US" sz="32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ritannic Bold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20349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http://www.neoncircus.com/images/advertising_film_tv/project_25/who_wants_to_be_a_millionaire_01_full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9333" y="15922"/>
            <a:ext cx="9124667" cy="6842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59971" y="2405909"/>
            <a:ext cx="7391400" cy="584775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ritannic Bold" pitchFamily="34" charset="0"/>
              </a:rPr>
              <a:t>Moving to </a:t>
            </a:r>
            <a:r>
              <a:rPr lang="en-US" sz="3200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ritannic Bold" pitchFamily="34" charset="0"/>
              </a:rPr>
              <a:t>Djibouti</a:t>
            </a:r>
            <a:r>
              <a:rPr lang="en-US" sz="32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ritannic Bold" pitchFamily="34" charset="0"/>
              </a:rPr>
              <a:t> in </a:t>
            </a:r>
            <a:r>
              <a:rPr lang="en-US" sz="3200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ritannic Bold" pitchFamily="34" charset="0"/>
              </a:rPr>
              <a:t>Africa</a:t>
            </a:r>
            <a:r>
              <a:rPr lang="en-US" sz="32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ritannic Bold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460232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Callout 3"/>
          <p:cNvSpPr/>
          <p:nvPr/>
        </p:nvSpPr>
        <p:spPr>
          <a:xfrm>
            <a:off x="1064623" y="914400"/>
            <a:ext cx="4800600" cy="3124200"/>
          </a:xfrm>
          <a:prstGeom prst="cloudCallout">
            <a:avLst>
              <a:gd name="adj1" fmla="val 73356"/>
              <a:gd name="adj2" fmla="val 42234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936171" y="1691670"/>
            <a:ext cx="495082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What is the difference between </a:t>
            </a:r>
            <a:r>
              <a:rPr lang="en-US" sz="3200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emigration</a:t>
            </a:r>
            <a:r>
              <a:rPr lang="en-US" sz="32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and </a:t>
            </a:r>
            <a:r>
              <a:rPr lang="en-US" sz="3200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immigration</a:t>
            </a:r>
            <a:r>
              <a:rPr lang="en-US" sz="32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?</a:t>
            </a:r>
            <a:endParaRPr lang="en-US" sz="32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6" name="Picture 2" descr="http://www.wallpapersonview.com/wallpapers/4/animals_beautiful_sweet_great_funny_cute_cat_background-31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000" b="91667" l="10000" r="90000">
                        <a14:backgroundMark x1="52500" y1="76167" x2="51125" y2="86250"/>
                        <a14:backgroundMark x1="62187" y1="85583" x2="63750" y2="88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3733800"/>
            <a:ext cx="4491038" cy="3367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0107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ular Callout 6"/>
          <p:cNvSpPr/>
          <p:nvPr/>
        </p:nvSpPr>
        <p:spPr>
          <a:xfrm>
            <a:off x="2971800" y="304800"/>
            <a:ext cx="5715000" cy="3733800"/>
          </a:xfrm>
          <a:prstGeom prst="wedgeRoundRectCallout">
            <a:avLst>
              <a:gd name="adj1" fmla="val -39999"/>
              <a:gd name="adj2" fmla="val 69647"/>
              <a:gd name="adj3" fmla="val 16667"/>
            </a:avLst>
          </a:prstGeom>
          <a:solidFill>
            <a:schemeClr val="accent2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“</a:t>
            </a:r>
            <a:r>
              <a:rPr lang="en-US" sz="2800" dirty="0" smtClean="0">
                <a:solidFill>
                  <a:srgbClr val="FFFF00"/>
                </a:solidFill>
              </a:rPr>
              <a:t>Immigration </a:t>
            </a:r>
            <a:r>
              <a:rPr lang="en-US" sz="2800" dirty="0" smtClean="0">
                <a:solidFill>
                  <a:schemeClr val="tx1"/>
                </a:solidFill>
              </a:rPr>
              <a:t>is migration </a:t>
            </a:r>
            <a:r>
              <a:rPr lang="en-US" sz="2800" dirty="0" smtClean="0">
                <a:solidFill>
                  <a:srgbClr val="FFFF00"/>
                </a:solidFill>
              </a:rPr>
              <a:t>to </a:t>
            </a:r>
            <a:r>
              <a:rPr lang="en-US" sz="2800" dirty="0" smtClean="0">
                <a:solidFill>
                  <a:schemeClr val="tx1"/>
                </a:solidFill>
              </a:rPr>
              <a:t>a location,</a:t>
            </a:r>
            <a:r>
              <a:rPr lang="en-US" sz="2800" dirty="0" smtClean="0">
                <a:solidFill>
                  <a:srgbClr val="FFFF00"/>
                </a:solidFill>
              </a:rPr>
              <a:t> emigration </a:t>
            </a:r>
            <a:r>
              <a:rPr lang="en-US" sz="2800" dirty="0" smtClean="0">
                <a:solidFill>
                  <a:schemeClr val="tx1"/>
                </a:solidFill>
              </a:rPr>
              <a:t>is migration </a:t>
            </a:r>
            <a:r>
              <a:rPr lang="en-US" sz="2800" dirty="0" smtClean="0">
                <a:solidFill>
                  <a:srgbClr val="FFFF00"/>
                </a:solidFill>
              </a:rPr>
              <a:t>from</a:t>
            </a:r>
            <a:r>
              <a:rPr lang="en-US" sz="2800" dirty="0" smtClean="0">
                <a:solidFill>
                  <a:schemeClr val="tx1"/>
                </a:solidFill>
              </a:rPr>
              <a:t> a location</a:t>
            </a:r>
            <a:r>
              <a:rPr lang="en-US" sz="2800" dirty="0" smtClean="0"/>
              <a:t>.”</a:t>
            </a:r>
            <a:endParaRPr lang="en-US" sz="2800" dirty="0"/>
          </a:p>
        </p:txBody>
      </p:sp>
      <p:pic>
        <p:nvPicPr>
          <p:cNvPr id="5" name="Picture 2" descr="http://www.99hdwallpaper.com/animal/images/lion-wallpaper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083" b="90000" l="10000" r="9578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0" y="3886200"/>
            <a:ext cx="5885332" cy="3676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2579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57500"/>
            <a:ext cx="8229600" cy="1143000"/>
          </a:xfr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ritannic Bold" pitchFamily="34" charset="0"/>
              </a:rPr>
              <a:t>Section 2:</a:t>
            </a:r>
            <a:r>
              <a:rPr lang="en-US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ritannic Bold" pitchFamily="34" charset="0"/>
              </a:rPr>
              <a:t> Reasons for Migration</a:t>
            </a:r>
            <a:endParaRPr lang="en-US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Britannic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7505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57500"/>
            <a:ext cx="8229600" cy="1143000"/>
          </a:xfr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US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ritannic Bold" pitchFamily="34" charset="0"/>
              </a:rPr>
              <a:t>Forced Migration</a:t>
            </a:r>
            <a:endParaRPr lang="en-US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Britannic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5923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Callout 3"/>
          <p:cNvSpPr/>
          <p:nvPr/>
        </p:nvSpPr>
        <p:spPr>
          <a:xfrm>
            <a:off x="1064623" y="914400"/>
            <a:ext cx="4800600" cy="3124200"/>
          </a:xfrm>
          <a:prstGeom prst="cloudCallout">
            <a:avLst>
              <a:gd name="adj1" fmla="val 73356"/>
              <a:gd name="adj2" fmla="val 42234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914400" y="1981200"/>
            <a:ext cx="49508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What is </a:t>
            </a:r>
            <a:r>
              <a:rPr lang="en-US" sz="3200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forced</a:t>
            </a:r>
            <a:r>
              <a:rPr lang="en-US" sz="32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migration?</a:t>
            </a:r>
            <a:endParaRPr lang="en-US" sz="32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6" name="Picture 2" descr="http://www.wallpapersonview.com/wallpapers/4/animals_beautiful_sweet_great_funny_cute_cat_background-31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000" b="91667" l="10000" r="90000">
                        <a14:backgroundMark x1="52500" y1="76167" x2="51125" y2="86250"/>
                        <a14:backgroundMark x1="62187" y1="85583" x2="63750" y2="88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3733800"/>
            <a:ext cx="4491038" cy="3367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7798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ular Callout 6"/>
          <p:cNvSpPr/>
          <p:nvPr/>
        </p:nvSpPr>
        <p:spPr>
          <a:xfrm>
            <a:off x="2971800" y="304800"/>
            <a:ext cx="5715000" cy="3733800"/>
          </a:xfrm>
          <a:prstGeom prst="wedgeRoundRectCallout">
            <a:avLst>
              <a:gd name="adj1" fmla="val -39999"/>
              <a:gd name="adj2" fmla="val 69647"/>
              <a:gd name="adj3" fmla="val 16667"/>
            </a:avLst>
          </a:prstGeom>
          <a:solidFill>
            <a:schemeClr val="accent2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“</a:t>
            </a:r>
            <a:r>
              <a:rPr lang="en-US" sz="2800" dirty="0" smtClean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Forced Migration </a:t>
            </a:r>
            <a:r>
              <a:rPr lang="en-US" sz="2800" dirty="0" smtClean="0"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occurs when someone is </a:t>
            </a:r>
            <a:r>
              <a:rPr lang="en-US" sz="2800" dirty="0" smtClean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involuntarily</a:t>
            </a:r>
            <a:r>
              <a:rPr lang="en-US" sz="2800" dirty="0" smtClean="0"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 caused to migrate </a:t>
            </a:r>
            <a:r>
              <a:rPr lang="en-US" sz="2800" dirty="0" smtClean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against</a:t>
            </a:r>
            <a:r>
              <a:rPr lang="en-US" sz="2800" dirty="0" smtClean="0"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 their own </a:t>
            </a:r>
            <a:r>
              <a:rPr lang="en-US" sz="2800" dirty="0" smtClean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choice</a:t>
            </a:r>
            <a:r>
              <a:rPr lang="en-US" sz="2800" dirty="0" smtClean="0"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.”</a:t>
            </a:r>
            <a:endParaRPr lang="en-US" sz="2800" dirty="0">
              <a:solidFill>
                <a:schemeClr val="tx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5" name="Picture 2" descr="http://www.99hdwallpaper.com/animal/images/lion-wallpaper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083" b="90000" l="10000" r="9578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0" y="3886200"/>
            <a:ext cx="5885332" cy="3676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4897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ttp://www.userlogos.org/files/backgrounds/macleod.mac/Map1280x80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loud Callout 3"/>
          <p:cNvSpPr/>
          <p:nvPr/>
        </p:nvSpPr>
        <p:spPr>
          <a:xfrm>
            <a:off x="838200" y="914400"/>
            <a:ext cx="4800600" cy="3124200"/>
          </a:xfrm>
          <a:prstGeom prst="cloudCallout">
            <a:avLst>
              <a:gd name="adj1" fmla="val 73356"/>
              <a:gd name="adj2" fmla="val 42234"/>
            </a:avLst>
          </a:prstGeom>
          <a:solidFill>
            <a:schemeClr val="accent1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371600" y="1981200"/>
            <a:ext cx="396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What is </a:t>
            </a:r>
            <a:r>
              <a:rPr lang="en-US" sz="3600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ecumene</a:t>
            </a:r>
            <a:r>
              <a:rPr lang="en-US" sz="36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?</a:t>
            </a:r>
            <a:endParaRPr lang="en-US" sz="36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6" name="Picture 2" descr="http://www.wallpapersonview.com/wallpapers/4/animals_beautiful_sweet_great_funny_cute_cat_background-31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000" b="91667" l="10000" r="90000">
                        <a14:backgroundMark x1="52500" y1="76167" x2="51125" y2="86250"/>
                        <a14:backgroundMark x1="62187" y1="85583" x2="63750" y2="88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3733800"/>
            <a:ext cx="4491038" cy="3367088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6976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http://www.neoncircus.com/images/advertising_film_tv/project_25/who_wants_to_be_a_millionaire_01_full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9333" y="15922"/>
            <a:ext cx="9124667" cy="6842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59971" y="2405909"/>
            <a:ext cx="7391400" cy="1077218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ritannic Bold" pitchFamily="34" charset="0"/>
              </a:rPr>
              <a:t>What are some </a:t>
            </a:r>
            <a:r>
              <a:rPr lang="en-US" sz="3200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ritannic Bold" pitchFamily="34" charset="0"/>
              </a:rPr>
              <a:t>examples</a:t>
            </a:r>
            <a:r>
              <a:rPr lang="en-US" sz="32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ritannic Bold" pitchFamily="34" charset="0"/>
              </a:rPr>
              <a:t> of </a:t>
            </a:r>
            <a:r>
              <a:rPr lang="en-US" sz="3200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ritannic Bold" pitchFamily="34" charset="0"/>
              </a:rPr>
              <a:t>forced migration</a:t>
            </a:r>
            <a:r>
              <a:rPr lang="en-US" sz="32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ritannic Bold" pitchFamily="34" charset="0"/>
              </a:rPr>
              <a:t>?</a:t>
            </a:r>
            <a:r>
              <a:rPr lang="en-US" sz="32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ritannic Bold" pitchFamily="34" charset="0"/>
              </a:rPr>
              <a:t>.</a:t>
            </a:r>
            <a:endParaRPr lang="en-US" sz="32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Britannic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5391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 smtClean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Britannic Bold" pitchFamily="34" charset="0"/>
              </a:rPr>
              <a:t>Examples of </a:t>
            </a:r>
            <a:r>
              <a:rPr lang="en-US" dirty="0" smtClean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Britannic Bold" pitchFamily="34" charset="0"/>
              </a:rPr>
              <a:t>Forced Migration</a:t>
            </a:r>
            <a:endParaRPr lang="en-US" dirty="0">
              <a:solidFill>
                <a:srgbClr val="FFFF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Britannic Bold" pitchFamily="34" charset="0"/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solidFill>
            <a:schemeClr val="bg1">
              <a:alpha val="55000"/>
            </a:schemeClr>
          </a:solidFill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The Atlantic Slave Trade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British relocation of prisoners to Australia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US relocation of Native Americans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Forced Counter-migration back to a country of origin.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1517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533400" y="5943600"/>
            <a:ext cx="8229600" cy="838200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6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ritannic Bold" pitchFamily="34" charset="0"/>
              </a:rPr>
              <a:t>Which country received the most African Slaves?</a:t>
            </a:r>
            <a:endParaRPr lang="en-US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Britannic Bold" pitchFamily="34" charset="0"/>
            </a:endParaRPr>
          </a:p>
        </p:txBody>
      </p:sp>
      <p:pic>
        <p:nvPicPr>
          <p:cNvPr id="1026" name="Picture 2" descr="Map 9: Volume and direction of the transatlantic slave trade from all African to all American region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840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2086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upload.wikimedia.org/wikipedia/commons/1/16/Trails_of_Tears_en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-10886"/>
            <a:ext cx="8001000" cy="6117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533400" y="5943600"/>
            <a:ext cx="8229600" cy="838200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6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ritannic Bold" pitchFamily="34" charset="0"/>
              </a:rPr>
              <a:t>What kind of land were the </a:t>
            </a:r>
            <a:r>
              <a:rPr lang="en-US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ritannic Bold" pitchFamily="34" charset="0"/>
              </a:rPr>
              <a:t>Native Americans </a:t>
            </a:r>
            <a:r>
              <a:rPr lang="en-US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ritannic Bold" pitchFamily="34" charset="0"/>
              </a:rPr>
              <a:t>being forced to migrate to?</a:t>
            </a:r>
            <a:endParaRPr lang="en-US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Britannic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8468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Callout 3"/>
          <p:cNvSpPr/>
          <p:nvPr/>
        </p:nvSpPr>
        <p:spPr>
          <a:xfrm>
            <a:off x="1064623" y="914400"/>
            <a:ext cx="4800600" cy="3124200"/>
          </a:xfrm>
          <a:prstGeom prst="cloudCallout">
            <a:avLst>
              <a:gd name="adj1" fmla="val 73356"/>
              <a:gd name="adj2" fmla="val 42234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914399" y="2002971"/>
            <a:ext cx="49508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What is a </a:t>
            </a:r>
            <a:r>
              <a:rPr lang="en-US" sz="3200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refugee</a:t>
            </a:r>
            <a:r>
              <a:rPr lang="en-US" sz="32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?</a:t>
            </a:r>
            <a:endParaRPr lang="en-US" sz="32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6" name="Picture 2" descr="http://www.wallpapersonview.com/wallpapers/4/animals_beautiful_sweet_great_funny_cute_cat_background-31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000" b="91667" l="10000" r="90000">
                        <a14:backgroundMark x1="52500" y1="76167" x2="51125" y2="86250"/>
                        <a14:backgroundMark x1="62187" y1="85583" x2="63750" y2="88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3733800"/>
            <a:ext cx="4491038" cy="3367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3085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ular Callout 6"/>
          <p:cNvSpPr/>
          <p:nvPr/>
        </p:nvSpPr>
        <p:spPr>
          <a:xfrm>
            <a:off x="2971800" y="304800"/>
            <a:ext cx="5715000" cy="3733800"/>
          </a:xfrm>
          <a:prstGeom prst="wedgeRoundRectCallout">
            <a:avLst>
              <a:gd name="adj1" fmla="val -39999"/>
              <a:gd name="adj2" fmla="val 69647"/>
              <a:gd name="adj3" fmla="val 16667"/>
            </a:avLst>
          </a:prstGeom>
          <a:solidFill>
            <a:schemeClr val="accent2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 </a:t>
            </a:r>
            <a:r>
              <a:rPr lang="en-US" sz="2800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refugee</a:t>
            </a:r>
            <a:r>
              <a:rPr lang="en-US" sz="28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is a person leaves </a:t>
            </a:r>
            <a:r>
              <a:rPr lang="en-US" sz="28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their </a:t>
            </a:r>
            <a:r>
              <a:rPr lang="en-US" sz="28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home </a:t>
            </a:r>
            <a:r>
              <a:rPr lang="en-US" sz="28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because they are forced </a:t>
            </a:r>
            <a:r>
              <a:rPr lang="en-US" sz="28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out but </a:t>
            </a:r>
            <a:r>
              <a:rPr lang="en-US" sz="28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not because they are officially </a:t>
            </a:r>
            <a:r>
              <a:rPr lang="en-US" sz="2800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relocated</a:t>
            </a:r>
            <a:r>
              <a:rPr lang="en-US" sz="28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or </a:t>
            </a:r>
            <a:r>
              <a:rPr lang="en-US" sz="2800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enslaved</a:t>
            </a:r>
            <a:r>
              <a:rPr lang="en-US" sz="28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.</a:t>
            </a:r>
            <a:endParaRPr lang="en-US" sz="2800" dirty="0">
              <a:solidFill>
                <a:schemeClr val="tx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5" name="Picture 2" descr="http://www.99hdwallpaper.com/animal/images/lion-wallpaper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083" b="90000" l="10000" r="9578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0" y="3886200"/>
            <a:ext cx="5885332" cy="3676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1182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 smtClean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Britannic Bold" pitchFamily="34" charset="0"/>
              </a:rPr>
              <a:t>A refugee emigrates because of:</a:t>
            </a:r>
            <a:endParaRPr lang="en-US" dirty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Britannic Bold" pitchFamily="34" charset="0"/>
            </a:endParaRP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1464065962"/>
              </p:ext>
            </p:extLst>
          </p:nvPr>
        </p:nvGraphicFramePr>
        <p:xfrm>
          <a:off x="-381000" y="1600200"/>
          <a:ext cx="6248400" cy="4648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1899007845"/>
              </p:ext>
            </p:extLst>
          </p:nvPr>
        </p:nvGraphicFramePr>
        <p:xfrm>
          <a:off x="4114800" y="1752600"/>
          <a:ext cx="5715000" cy="4114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575895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http://www.neoncircus.com/images/advertising_film_tv/project_25/who_wants_to_be_a_millionaire_01_full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9333" y="15922"/>
            <a:ext cx="9124667" cy="6842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59971" y="2405909"/>
            <a:ext cx="7391400" cy="1077218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ritannic Bold" pitchFamily="34" charset="0"/>
              </a:rPr>
              <a:t>Would </a:t>
            </a:r>
            <a:r>
              <a:rPr lang="en-US" sz="3200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ritannic Bold" pitchFamily="34" charset="0"/>
              </a:rPr>
              <a:t>Cuban-Americans</a:t>
            </a:r>
            <a:r>
              <a:rPr lang="en-US" sz="32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ritannic Bold" pitchFamily="34" charset="0"/>
              </a:rPr>
              <a:t> be considered refugees?</a:t>
            </a:r>
            <a:endParaRPr lang="en-US" sz="32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Britannic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4618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://www.neoncircus.com/images/advertising_film_tv/project_25/who_wants_to_be_a_millionaire_01_full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9333" y="15922"/>
            <a:ext cx="9124667" cy="6842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http://filipspagnoli.files.wordpress.com/2009/10/refugee-map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52503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5747657" y="1981200"/>
            <a:ext cx="3183535" cy="1676400"/>
          </a:xfrm>
          <a:prstGeom prst="rect">
            <a:avLst/>
          </a:prstGeom>
          <a:solidFill>
            <a:schemeClr val="bg1">
              <a:alpha val="54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6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ritannic Bold" pitchFamily="34" charset="0"/>
              </a:rPr>
              <a:t>Why are there no noticeable refugee populations in the United States?</a:t>
            </a:r>
            <a:endParaRPr lang="en-US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Britannic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0563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www.google.com/url?source=imglanding&amp;ct=img&amp;q=http://blogs.swa-jkt.com/swa/10831/files/2011/12/international_security_image_6-_refugee_camp.jpg&amp;sa=X&amp;ei=Lr79T6CVOrCE2QWk3YW8Cg&amp;ved=0CAkQ8wc&amp;usg=AFQjCNFuWV5reRd0m4P9oL2Ep89Lr47ccQ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76200"/>
            <a:ext cx="4876800" cy="325412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6150" name="Picture 6" descr="http://www.google.com/url?source=imglanding&amp;ct=img&amp;q=http://images.lightstalkers.org/images/356291/CHAD0463bw_large.jpg&amp;sa=X&amp;ei=2r79T-T4A8Ki2wXwjuzXCg&amp;ved=0CAkQ8wc4Dw&amp;usg=AFQjCNFAcbDRNAsCigAYWHogDAUVQ1OVT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943" y="2971800"/>
            <a:ext cx="4191000" cy="278988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://3.bp.blogspot.com/_lvF7XvrPMSw/TIVbC31wEDI/AAAAAAAAADI/5l3UFYESwQc/s1600/0160.refugee%20camp%20-%20Lebanon%20201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362200"/>
            <a:ext cx="3761014" cy="282076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84414" y="5867400"/>
            <a:ext cx="8229600" cy="792162"/>
          </a:xfr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en-US" sz="36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ritannic Bold" pitchFamily="34" charset="0"/>
              </a:rPr>
              <a:t>Images from three different refugee camps.</a:t>
            </a:r>
            <a:endParaRPr lang="en-US" sz="36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Britannic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806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ttp://www.userlogos.org/files/backgrounds/macleod.mac/Map1280x80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ounded Rectangular Callout 6"/>
          <p:cNvSpPr/>
          <p:nvPr/>
        </p:nvSpPr>
        <p:spPr>
          <a:xfrm>
            <a:off x="4038600" y="990600"/>
            <a:ext cx="4800600" cy="3017520"/>
          </a:xfrm>
          <a:prstGeom prst="wedgeRoundRectCallout">
            <a:avLst>
              <a:gd name="adj1" fmla="val -58666"/>
              <a:gd name="adj2" fmla="val 79851"/>
              <a:gd name="adj3" fmla="val 16667"/>
            </a:avLst>
          </a:prstGeom>
          <a:solidFill>
            <a:schemeClr val="accent3">
              <a:lumMod val="50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“</a:t>
            </a:r>
            <a:r>
              <a:rPr lang="en-US" sz="2800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Ecumene</a:t>
            </a:r>
            <a:r>
              <a:rPr lang="en-US" sz="28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is the portion of the Earth’s surface occupied by </a:t>
            </a:r>
            <a:r>
              <a:rPr lang="en-US" sz="2800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permanent human settlement</a:t>
            </a:r>
            <a:r>
              <a:rPr lang="en-US" sz="28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.”</a:t>
            </a:r>
          </a:p>
        </p:txBody>
      </p:sp>
      <p:pic>
        <p:nvPicPr>
          <p:cNvPr id="5" name="Picture 2" descr="http://www.99hdwallpaper.com/animal/images/lion-wallpaper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083" b="90000" l="10000" r="9578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0" y="3886200"/>
            <a:ext cx="5885332" cy="3676650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1841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57500"/>
            <a:ext cx="8229600" cy="1143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US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ritannic Bold" pitchFamily="34" charset="0"/>
              </a:rPr>
              <a:t>Voluntary Migration</a:t>
            </a:r>
            <a:endParaRPr lang="en-US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Britannic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3820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Callout 3"/>
          <p:cNvSpPr/>
          <p:nvPr/>
        </p:nvSpPr>
        <p:spPr>
          <a:xfrm>
            <a:off x="1064623" y="914400"/>
            <a:ext cx="4800600" cy="3124200"/>
          </a:xfrm>
          <a:prstGeom prst="cloudCallout">
            <a:avLst>
              <a:gd name="adj1" fmla="val 73356"/>
              <a:gd name="adj2" fmla="val 42234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447800" y="1445448"/>
            <a:ext cx="37338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Why do people </a:t>
            </a:r>
            <a:r>
              <a:rPr lang="en-US" sz="3200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choose</a:t>
            </a:r>
            <a:r>
              <a:rPr lang="en-US" sz="32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to migrate from one place to another?</a:t>
            </a:r>
            <a:endParaRPr lang="en-US" sz="32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6" name="Picture 2" descr="http://www.wallpapersonview.com/wallpapers/4/animals_beautiful_sweet_great_funny_cute_cat_background-31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000" b="91667" l="10000" r="90000">
                        <a14:backgroundMark x1="52500" y1="76167" x2="51125" y2="86250"/>
                        <a14:backgroundMark x1="62187" y1="85583" x2="63750" y2="88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3733800"/>
            <a:ext cx="4491038" cy="3367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3911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81000"/>
            <a:ext cx="3581400" cy="5788121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-21773" y="5765361"/>
            <a:ext cx="4191001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E.G. Ravenstein</a:t>
            </a:r>
          </a:p>
        </p:txBody>
      </p:sp>
      <p:sp>
        <p:nvSpPr>
          <p:cNvPr id="6" name="Rectangular Callout 5"/>
          <p:cNvSpPr/>
          <p:nvPr/>
        </p:nvSpPr>
        <p:spPr>
          <a:xfrm>
            <a:off x="4038600" y="304800"/>
            <a:ext cx="4800600" cy="2971800"/>
          </a:xfrm>
          <a:prstGeom prst="wedgeRectCallout">
            <a:avLst>
              <a:gd name="adj1" fmla="val -60833"/>
              <a:gd name="adj2" fmla="val 37005"/>
            </a:avLst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“I developed 11 laws of migration. These laws examine the reasons for migration, the distance of migration, and the characteristics of migrants.”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388147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ritannic Bold" pitchFamily="34" charset="0"/>
              </a:rPr>
              <a:t>Ravenstein’s Laws</a:t>
            </a:r>
            <a:endParaRPr lang="en-US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Britannic Bold" pitchFamily="34" charset="0"/>
            </a:endParaRP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2032809524"/>
              </p:ext>
            </p:extLst>
          </p:nvPr>
        </p:nvGraphicFramePr>
        <p:xfrm>
          <a:off x="0" y="1295400"/>
          <a:ext cx="9144000" cy="5562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710089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4104885374"/>
              </p:ext>
            </p:extLst>
          </p:nvPr>
        </p:nvGraphicFramePr>
        <p:xfrm>
          <a:off x="21771" y="1447800"/>
          <a:ext cx="9144000" cy="4114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ritannic Bold" pitchFamily="34" charset="0"/>
              </a:rPr>
              <a:t>Other Characteristics </a:t>
            </a:r>
            <a:r>
              <a:rPr lang="en-US" sz="36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ritannic Bold" pitchFamily="34" charset="0"/>
              </a:rPr>
              <a:t>of Migrants:</a:t>
            </a:r>
            <a:endParaRPr lang="en-US" sz="36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Britannic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5278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Callout 3"/>
          <p:cNvSpPr/>
          <p:nvPr/>
        </p:nvSpPr>
        <p:spPr>
          <a:xfrm>
            <a:off x="1064623" y="914400"/>
            <a:ext cx="4800600" cy="3124200"/>
          </a:xfrm>
          <a:prstGeom prst="cloudCallout">
            <a:avLst>
              <a:gd name="adj1" fmla="val 73356"/>
              <a:gd name="adj2" fmla="val 42234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064623" y="1828800"/>
            <a:ext cx="49508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What is step migration?</a:t>
            </a:r>
            <a:endParaRPr lang="en-US" sz="3200" dirty="0"/>
          </a:p>
        </p:txBody>
      </p:sp>
      <p:pic>
        <p:nvPicPr>
          <p:cNvPr id="6" name="Picture 2" descr="http://www.wallpapersonview.com/wallpapers/4/animals_beautiful_sweet_great_funny_cute_cat_background-31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000" b="91667" l="10000" r="90000">
                        <a14:backgroundMark x1="52500" y1="76167" x2="51125" y2="86250"/>
                        <a14:backgroundMark x1="62187" y1="85583" x2="63750" y2="88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3733800"/>
            <a:ext cx="4491038" cy="3367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157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ular Callout 6"/>
          <p:cNvSpPr/>
          <p:nvPr/>
        </p:nvSpPr>
        <p:spPr>
          <a:xfrm>
            <a:off x="2971800" y="304800"/>
            <a:ext cx="5715000" cy="3733800"/>
          </a:xfrm>
          <a:prstGeom prst="wedgeRoundRectCallout">
            <a:avLst>
              <a:gd name="adj1" fmla="val -38666"/>
              <a:gd name="adj2" fmla="val 71105"/>
              <a:gd name="adj3" fmla="val 16667"/>
            </a:avLst>
          </a:prstGeom>
          <a:solidFill>
            <a:schemeClr val="accent3">
              <a:lumMod val="50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“</a:t>
            </a:r>
            <a:r>
              <a:rPr lang="en-US" sz="2800" dirty="0" smtClean="0">
                <a:solidFill>
                  <a:srgbClr val="FFFF00"/>
                </a:solidFill>
              </a:rPr>
              <a:t>Step Migration </a:t>
            </a:r>
            <a:r>
              <a:rPr lang="en-US" sz="2800" dirty="0" smtClean="0">
                <a:solidFill>
                  <a:schemeClr val="tx1"/>
                </a:solidFill>
              </a:rPr>
              <a:t>is the phenomenon in which long distance migration happens in </a:t>
            </a:r>
            <a:r>
              <a:rPr lang="en-US" sz="2800" dirty="0" smtClean="0">
                <a:solidFill>
                  <a:srgbClr val="FFFF00"/>
                </a:solidFill>
              </a:rPr>
              <a:t>stages</a:t>
            </a:r>
            <a:r>
              <a:rPr lang="en-US" sz="2800" dirty="0" smtClean="0">
                <a:solidFill>
                  <a:schemeClr val="tx1"/>
                </a:solidFill>
              </a:rPr>
              <a:t>. ”</a:t>
            </a:r>
            <a:endParaRPr lang="en-US" sz="2800" dirty="0"/>
          </a:p>
        </p:txBody>
      </p:sp>
      <p:pic>
        <p:nvPicPr>
          <p:cNvPr id="5" name="Picture 2" descr="http://www.99hdwallpaper.com/animal/images/lion-wallpaper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083" b="90000" l="10000" r="9578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0" y="3886200"/>
            <a:ext cx="5885332" cy="3676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9761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Callout 3"/>
          <p:cNvSpPr/>
          <p:nvPr/>
        </p:nvSpPr>
        <p:spPr>
          <a:xfrm>
            <a:off x="1064623" y="914400"/>
            <a:ext cx="4800600" cy="3124200"/>
          </a:xfrm>
          <a:prstGeom prst="cloudCallout">
            <a:avLst>
              <a:gd name="adj1" fmla="val 73356"/>
              <a:gd name="adj2" fmla="val 42234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989511" y="1891725"/>
            <a:ext cx="49508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What is </a:t>
            </a:r>
            <a:r>
              <a:rPr lang="en-US" sz="3200" dirty="0" smtClean="0">
                <a:solidFill>
                  <a:srgbClr val="FFFF00"/>
                </a:solidFill>
              </a:rPr>
              <a:t>chain-migration</a:t>
            </a:r>
            <a:r>
              <a:rPr lang="en-US" sz="3200" dirty="0" smtClean="0"/>
              <a:t>?</a:t>
            </a:r>
            <a:endParaRPr lang="en-US" sz="3200" dirty="0"/>
          </a:p>
        </p:txBody>
      </p:sp>
      <p:pic>
        <p:nvPicPr>
          <p:cNvPr id="6" name="Picture 2" descr="http://www.wallpapersonview.com/wallpapers/4/animals_beautiful_sweet_great_funny_cute_cat_background-31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000" b="91667" l="10000" r="90000">
                        <a14:backgroundMark x1="52500" y1="76167" x2="51125" y2="86250"/>
                        <a14:backgroundMark x1="62187" y1="85583" x2="63750" y2="88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3733800"/>
            <a:ext cx="4491038" cy="3367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7325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ular Callout 6"/>
          <p:cNvSpPr/>
          <p:nvPr/>
        </p:nvSpPr>
        <p:spPr>
          <a:xfrm>
            <a:off x="2971800" y="304800"/>
            <a:ext cx="5715000" cy="3733800"/>
          </a:xfrm>
          <a:prstGeom prst="wedgeRoundRectCallout">
            <a:avLst>
              <a:gd name="adj1" fmla="val -38666"/>
              <a:gd name="adj2" fmla="val 71105"/>
              <a:gd name="adj3" fmla="val 16667"/>
            </a:avLst>
          </a:prstGeom>
          <a:solidFill>
            <a:schemeClr val="accent3">
              <a:lumMod val="50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“</a:t>
            </a:r>
            <a:r>
              <a:rPr lang="en-US" sz="2800" dirty="0" smtClean="0">
                <a:solidFill>
                  <a:srgbClr val="FFFF00"/>
                </a:solidFill>
              </a:rPr>
              <a:t>Chain Migration </a:t>
            </a:r>
            <a:r>
              <a:rPr lang="en-US" sz="2800" dirty="0" smtClean="0">
                <a:solidFill>
                  <a:schemeClr val="tx1"/>
                </a:solidFill>
              </a:rPr>
              <a:t>occurs when one group from a location </a:t>
            </a:r>
            <a:r>
              <a:rPr lang="en-US" sz="2800" dirty="0" smtClean="0">
                <a:solidFill>
                  <a:srgbClr val="FFFF00"/>
                </a:solidFill>
              </a:rPr>
              <a:t>follows </a:t>
            </a:r>
            <a:r>
              <a:rPr lang="en-US" sz="2800" dirty="0" smtClean="0">
                <a:solidFill>
                  <a:schemeClr val="tx1"/>
                </a:solidFill>
              </a:rPr>
              <a:t>another group from that location later on. ”</a:t>
            </a:r>
            <a:endParaRPr lang="en-US" sz="2800" dirty="0"/>
          </a:p>
        </p:txBody>
      </p:sp>
      <p:pic>
        <p:nvPicPr>
          <p:cNvPr id="5" name="Picture 2" descr="http://www.99hdwallpaper.com/animal/images/lion-wallpaper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083" b="90000" l="10000" r="9578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0" y="3886200"/>
            <a:ext cx="5885332" cy="3676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8094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Callout 3"/>
          <p:cNvSpPr/>
          <p:nvPr/>
        </p:nvSpPr>
        <p:spPr>
          <a:xfrm>
            <a:off x="1064623" y="914400"/>
            <a:ext cx="4800600" cy="3124200"/>
          </a:xfrm>
          <a:prstGeom prst="cloudCallout">
            <a:avLst>
              <a:gd name="adj1" fmla="val 73356"/>
              <a:gd name="adj2" fmla="val 42234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292134" y="1691670"/>
            <a:ext cx="434557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What is an </a:t>
            </a:r>
            <a:r>
              <a:rPr lang="en-US" sz="3200" dirty="0" smtClean="0">
                <a:solidFill>
                  <a:srgbClr val="FFFF00"/>
                </a:solidFill>
              </a:rPr>
              <a:t>intervening obstacle</a:t>
            </a:r>
            <a:r>
              <a:rPr lang="en-US" sz="3200" dirty="0" smtClean="0"/>
              <a:t> and </a:t>
            </a:r>
            <a:r>
              <a:rPr lang="en-US" sz="3200" dirty="0" smtClean="0">
                <a:solidFill>
                  <a:srgbClr val="FFFF00"/>
                </a:solidFill>
              </a:rPr>
              <a:t>opportunity</a:t>
            </a:r>
            <a:r>
              <a:rPr lang="en-US" sz="3200" dirty="0" smtClean="0"/>
              <a:t>?</a:t>
            </a:r>
            <a:endParaRPr lang="en-US" sz="3200" dirty="0"/>
          </a:p>
        </p:txBody>
      </p:sp>
      <p:pic>
        <p:nvPicPr>
          <p:cNvPr id="6" name="Picture 2" descr="http://www.wallpapersonview.com/wallpapers/4/animals_beautiful_sweet_great_funny_cute_cat_background-31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000" b="91667" l="10000" r="90000">
                        <a14:backgroundMark x1="52500" y1="76167" x2="51125" y2="86250"/>
                        <a14:backgroundMark x1="62187" y1="85583" x2="63750" y2="88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3733800"/>
            <a:ext cx="4491038" cy="3367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3601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www.userlogos.org/files/backgrounds/macleod.mac/Map1280x80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US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ritannic Bold" pitchFamily="34" charset="0"/>
              </a:rPr>
              <a:t>Common Traits of </a:t>
            </a:r>
            <a:r>
              <a:rPr lang="en-US" dirty="0" err="1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ritannic Bold" pitchFamily="34" charset="0"/>
              </a:rPr>
              <a:t>Ecumene</a:t>
            </a:r>
            <a:endParaRPr lang="en-US" dirty="0">
              <a:solidFill>
                <a:srgbClr val="FFFF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Britannic Bold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873393583"/>
              </p:ext>
            </p:extLst>
          </p:nvPr>
        </p:nvGraphicFramePr>
        <p:xfrm>
          <a:off x="990600" y="1473200"/>
          <a:ext cx="6858000" cy="5384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365935751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ular Callout 6"/>
          <p:cNvSpPr/>
          <p:nvPr/>
        </p:nvSpPr>
        <p:spPr>
          <a:xfrm>
            <a:off x="2971800" y="304800"/>
            <a:ext cx="5715000" cy="3733800"/>
          </a:xfrm>
          <a:prstGeom prst="wedgeRoundRectCallout">
            <a:avLst>
              <a:gd name="adj1" fmla="val -38666"/>
              <a:gd name="adj2" fmla="val 71688"/>
              <a:gd name="adj3" fmla="val 16667"/>
            </a:avLst>
          </a:prstGeom>
          <a:solidFill>
            <a:schemeClr val="accent3">
              <a:lumMod val="50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“</a:t>
            </a:r>
            <a:r>
              <a:rPr lang="en-US" sz="2800" dirty="0" smtClean="0">
                <a:solidFill>
                  <a:schemeClr val="tx1"/>
                </a:solidFill>
              </a:rPr>
              <a:t>An </a:t>
            </a:r>
            <a:r>
              <a:rPr lang="en-US" sz="2800" dirty="0" smtClean="0">
                <a:solidFill>
                  <a:srgbClr val="FFFF00"/>
                </a:solidFill>
              </a:rPr>
              <a:t>intervening obstacle </a:t>
            </a:r>
            <a:r>
              <a:rPr lang="en-US" sz="2800" dirty="0" smtClean="0">
                <a:solidFill>
                  <a:schemeClr val="tx1"/>
                </a:solidFill>
              </a:rPr>
              <a:t>is a problem that hinders a complete migration path. An </a:t>
            </a:r>
            <a:r>
              <a:rPr lang="en-US" sz="2800" dirty="0" smtClean="0">
                <a:solidFill>
                  <a:srgbClr val="FFFF00"/>
                </a:solidFill>
              </a:rPr>
              <a:t>intervening opportunity</a:t>
            </a:r>
            <a:r>
              <a:rPr lang="en-US" sz="2800" dirty="0" smtClean="0">
                <a:solidFill>
                  <a:schemeClr val="tx1"/>
                </a:solidFill>
              </a:rPr>
              <a:t> is an opportunity that causes someone to settle before reaching their original destination”</a:t>
            </a:r>
            <a:endParaRPr lang="en-US" sz="2800" dirty="0"/>
          </a:p>
        </p:txBody>
      </p:sp>
      <p:pic>
        <p:nvPicPr>
          <p:cNvPr id="5" name="Picture 2" descr="http://www.99hdwallpaper.com/animal/images/lion-wallpaper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083" b="90000" l="10000" r="9578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0" y="3886200"/>
            <a:ext cx="5885332" cy="3676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4489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http://www.neoncircus.com/images/advertising_film_tv/project_25/who_wants_to_be_a_millionaire_01_full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9333" y="15922"/>
            <a:ext cx="9124667" cy="6842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59971" y="2405909"/>
            <a:ext cx="7391400" cy="1569660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ritannic Bold" pitchFamily="34" charset="0"/>
              </a:rPr>
              <a:t>What would be an example of an </a:t>
            </a:r>
            <a:r>
              <a:rPr lang="en-US" sz="3200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ritannic Bold" pitchFamily="34" charset="0"/>
              </a:rPr>
              <a:t>intervening opportunity</a:t>
            </a:r>
            <a:r>
              <a:rPr lang="en-US" sz="32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ritannic Bold" pitchFamily="34" charset="0"/>
              </a:rPr>
              <a:t>? An </a:t>
            </a:r>
            <a:r>
              <a:rPr lang="en-US" sz="3200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ritannic Bold" pitchFamily="34" charset="0"/>
              </a:rPr>
              <a:t>intervening obstacle</a:t>
            </a:r>
            <a:r>
              <a:rPr lang="en-US" sz="32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ritannic Bold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9059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http://www.neoncircus.com/images/advertising_film_tv/project_25/who_wants_to_be_a_millionaire_01_full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9333" y="15922"/>
            <a:ext cx="9124667" cy="6842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95533" y="189917"/>
            <a:ext cx="8972266" cy="6494085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ritannic Bold" pitchFamily="34" charset="0"/>
              </a:rPr>
              <a:t>Which of the following would be </a:t>
            </a:r>
            <a:r>
              <a:rPr lang="en-US" sz="3200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ritannic Bold" pitchFamily="34" charset="0"/>
              </a:rPr>
              <a:t>most likely </a:t>
            </a:r>
            <a:r>
              <a:rPr lang="en-US" sz="32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ritannic Bold" pitchFamily="34" charset="0"/>
              </a:rPr>
              <a:t>to occur. Explain.</a:t>
            </a:r>
          </a:p>
          <a:p>
            <a:pPr algn="ctr"/>
            <a:endParaRPr lang="en-US" sz="32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Britannic Bold" pitchFamily="34" charset="0"/>
            </a:endParaRPr>
          </a:p>
          <a:p>
            <a:pPr marL="514350" indent="-514350">
              <a:buAutoNum type="alphaLcParenR"/>
            </a:pPr>
            <a:r>
              <a:rPr lang="en-US" sz="32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ritannic Bold" pitchFamily="34" charset="0"/>
              </a:rPr>
              <a:t>A </a:t>
            </a:r>
            <a:r>
              <a:rPr lang="en-US" sz="3200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ritannic Bold" pitchFamily="34" charset="0"/>
              </a:rPr>
              <a:t>Chinese family </a:t>
            </a:r>
            <a:r>
              <a:rPr lang="en-US" sz="32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ritannic Bold" pitchFamily="34" charset="0"/>
              </a:rPr>
              <a:t>moves from their home in </a:t>
            </a:r>
            <a:r>
              <a:rPr lang="en-US" sz="3200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ritannic Bold" pitchFamily="34" charset="0"/>
              </a:rPr>
              <a:t>Beijing</a:t>
            </a:r>
            <a:r>
              <a:rPr lang="en-US" sz="32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ritannic Bold" pitchFamily="34" charset="0"/>
              </a:rPr>
              <a:t> to a </a:t>
            </a:r>
            <a:r>
              <a:rPr lang="en-US" sz="3200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ritannic Bold" pitchFamily="34" charset="0"/>
              </a:rPr>
              <a:t>small town </a:t>
            </a:r>
            <a:r>
              <a:rPr lang="en-US" sz="32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ritannic Bold" pitchFamily="34" charset="0"/>
              </a:rPr>
              <a:t>in </a:t>
            </a:r>
            <a:r>
              <a:rPr lang="en-US" sz="3200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ritannic Bold" pitchFamily="34" charset="0"/>
              </a:rPr>
              <a:t>Idaho</a:t>
            </a:r>
            <a:r>
              <a:rPr lang="en-US" sz="32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ritannic Bold" pitchFamily="34" charset="0"/>
              </a:rPr>
              <a:t>.</a:t>
            </a:r>
          </a:p>
          <a:p>
            <a:endParaRPr lang="en-US" sz="32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Britannic Bold" pitchFamily="34" charset="0"/>
            </a:endParaRPr>
          </a:p>
          <a:p>
            <a:r>
              <a:rPr lang="en-US" sz="32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ritannic Bold" pitchFamily="34" charset="0"/>
              </a:rPr>
              <a:t>b) An </a:t>
            </a:r>
            <a:r>
              <a:rPr lang="en-US" sz="3200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ritannic Bold" pitchFamily="34" charset="0"/>
              </a:rPr>
              <a:t>American male college student </a:t>
            </a:r>
            <a:r>
              <a:rPr lang="en-US" sz="32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ritannic Bold" pitchFamily="34" charset="0"/>
              </a:rPr>
              <a:t>moves </a:t>
            </a:r>
            <a:endParaRPr lang="en-US" sz="3200" dirty="0" smtClean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Britannic Bold" pitchFamily="34" charset="0"/>
            </a:endParaRPr>
          </a:p>
          <a:p>
            <a:r>
              <a:rPr lang="en-US" sz="32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ritannic Bold" pitchFamily="34" charset="0"/>
              </a:rPr>
              <a:t>    from </a:t>
            </a:r>
            <a:r>
              <a:rPr lang="en-US" sz="32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ritannic Bold" pitchFamily="34" charset="0"/>
              </a:rPr>
              <a:t>his small </a:t>
            </a:r>
            <a:r>
              <a:rPr lang="en-US" sz="3200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ritannic Bold" pitchFamily="34" charset="0"/>
              </a:rPr>
              <a:t>Louisiana town </a:t>
            </a:r>
            <a:r>
              <a:rPr lang="en-US" sz="32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ritannic Bold" pitchFamily="34" charset="0"/>
              </a:rPr>
              <a:t>to </a:t>
            </a:r>
            <a:r>
              <a:rPr lang="en-US" sz="3200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ritannic Bold" pitchFamily="34" charset="0"/>
              </a:rPr>
              <a:t>Los </a:t>
            </a:r>
            <a:r>
              <a:rPr lang="en-US" sz="3200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ritannic Bold" pitchFamily="34" charset="0"/>
              </a:rPr>
              <a:t>Angeles</a:t>
            </a:r>
          </a:p>
          <a:p>
            <a:r>
              <a:rPr lang="en-US" sz="3200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ritannic Bold" pitchFamily="34" charset="0"/>
              </a:rPr>
              <a:t> </a:t>
            </a:r>
            <a:r>
              <a:rPr lang="en-US" sz="3200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ritannic Bold" pitchFamily="34" charset="0"/>
              </a:rPr>
              <a:t>   </a:t>
            </a:r>
            <a:r>
              <a:rPr lang="en-US" sz="32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ritannic Bold" pitchFamily="34" charset="0"/>
              </a:rPr>
              <a:t>for </a:t>
            </a:r>
            <a:r>
              <a:rPr lang="en-US" sz="32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ritannic Bold" pitchFamily="34" charset="0"/>
              </a:rPr>
              <a:t>school</a:t>
            </a:r>
            <a:r>
              <a:rPr lang="en-US" sz="32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ritannic Bold" pitchFamily="34" charset="0"/>
              </a:rPr>
              <a:t>.</a:t>
            </a:r>
          </a:p>
          <a:p>
            <a:endParaRPr lang="en-US" sz="32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Britannic Bold" pitchFamily="34" charset="0"/>
            </a:endParaRPr>
          </a:p>
          <a:p>
            <a:r>
              <a:rPr lang="en-US" sz="32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ritannic Bold" pitchFamily="34" charset="0"/>
              </a:rPr>
              <a:t>c) A </a:t>
            </a:r>
            <a:r>
              <a:rPr lang="en-US" sz="3200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ritannic Bold" pitchFamily="34" charset="0"/>
              </a:rPr>
              <a:t>female college professor </a:t>
            </a:r>
            <a:r>
              <a:rPr lang="en-US" sz="32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ritannic Bold" pitchFamily="34" charset="0"/>
              </a:rPr>
              <a:t>and her </a:t>
            </a:r>
            <a:r>
              <a:rPr lang="en-US" sz="3200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ritannic Bold" pitchFamily="34" charset="0"/>
              </a:rPr>
              <a:t>son</a:t>
            </a:r>
            <a:r>
              <a:rPr lang="en-US" sz="32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ritannic Bold" pitchFamily="34" charset="0"/>
              </a:rPr>
              <a:t> </a:t>
            </a:r>
            <a:r>
              <a:rPr lang="en-US" sz="32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ritannic Bold" pitchFamily="34" charset="0"/>
              </a:rPr>
              <a:t>moves</a:t>
            </a:r>
          </a:p>
          <a:p>
            <a:r>
              <a:rPr lang="en-US" sz="32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ritannic Bold" pitchFamily="34" charset="0"/>
              </a:rPr>
              <a:t> </a:t>
            </a:r>
            <a:r>
              <a:rPr lang="en-US" sz="32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ritannic Bold" pitchFamily="34" charset="0"/>
              </a:rPr>
              <a:t>   </a:t>
            </a:r>
            <a:r>
              <a:rPr lang="en-US" sz="32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ritannic Bold" pitchFamily="34" charset="0"/>
              </a:rPr>
              <a:t>from </a:t>
            </a:r>
            <a:r>
              <a:rPr lang="en-US" sz="3200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ritannic Bold" pitchFamily="34" charset="0"/>
              </a:rPr>
              <a:t>London, England </a:t>
            </a:r>
            <a:r>
              <a:rPr lang="en-US" sz="32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ritannic Bold" pitchFamily="34" charset="0"/>
              </a:rPr>
              <a:t>to a town in </a:t>
            </a:r>
            <a:endParaRPr lang="en-US" sz="3200" dirty="0" smtClean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Britannic Bold" pitchFamily="34" charset="0"/>
            </a:endParaRPr>
          </a:p>
          <a:p>
            <a:r>
              <a:rPr lang="en-US" sz="3200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ritannic Bold" pitchFamily="34" charset="0"/>
              </a:rPr>
              <a:t> </a:t>
            </a:r>
            <a:r>
              <a:rPr lang="en-US" sz="3200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ritannic Bold" pitchFamily="34" charset="0"/>
              </a:rPr>
              <a:t>   Afghanistan</a:t>
            </a:r>
            <a:r>
              <a:rPr lang="en-US" sz="32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ritannic Bold" pitchFamily="34" charset="0"/>
              </a:rPr>
              <a:t>.</a:t>
            </a:r>
            <a:endParaRPr lang="en-US" sz="32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Britannic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125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1865045978"/>
              </p:ext>
            </p:extLst>
          </p:nvPr>
        </p:nvGraphicFramePr>
        <p:xfrm>
          <a:off x="0" y="0"/>
          <a:ext cx="9144000" cy="68449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266393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3522025141"/>
              </p:ext>
            </p:extLst>
          </p:nvPr>
        </p:nvGraphicFramePr>
        <p:xfrm>
          <a:off x="457200" y="1219200"/>
          <a:ext cx="8382000" cy="5562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US" sz="36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ritannic Bold" pitchFamily="34" charset="0"/>
              </a:rPr>
              <a:t>Types of </a:t>
            </a:r>
            <a:r>
              <a:rPr lang="en-US" sz="3600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ritannic Bold" pitchFamily="34" charset="0"/>
              </a:rPr>
              <a:t>Push</a:t>
            </a:r>
            <a:r>
              <a:rPr lang="en-US" sz="36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ritannic Bold" pitchFamily="34" charset="0"/>
              </a:rPr>
              <a:t> and </a:t>
            </a:r>
            <a:r>
              <a:rPr lang="en-US" sz="3600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ritannic Bold" pitchFamily="34" charset="0"/>
              </a:rPr>
              <a:t>Pull</a:t>
            </a:r>
            <a:r>
              <a:rPr lang="en-US" sz="36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ritannic Bold" pitchFamily="34" charset="0"/>
              </a:rPr>
              <a:t> Factors:</a:t>
            </a:r>
            <a:endParaRPr lang="en-US" sz="36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Britannic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7580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895600"/>
            <a:ext cx="8610600" cy="1143000"/>
          </a:xfr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ritannic Bold" pitchFamily="34" charset="0"/>
              </a:rPr>
              <a:t>Section 3: </a:t>
            </a:r>
            <a:r>
              <a:rPr lang="en-US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ritannic Bold" pitchFamily="34" charset="0"/>
              </a:rPr>
              <a:t>Where do people migrate?</a:t>
            </a:r>
            <a:endParaRPr lang="en-US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Britannic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9142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57500"/>
            <a:ext cx="8229600" cy="1143000"/>
          </a:xfr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US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ritannic Bold" pitchFamily="34" charset="0"/>
              </a:rPr>
              <a:t>World Migration</a:t>
            </a:r>
            <a:endParaRPr lang="en-US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Britannic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0023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upload.wikimedia.org/wikipedia/commons/thumb/2/2d/Invasions_of_the_Roman_Empire_1.png/1280px-Invasions_of_the_Roman_Empire_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52400"/>
            <a:ext cx="7315200" cy="5122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81000" y="5562600"/>
            <a:ext cx="8229600" cy="723900"/>
          </a:xfr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en-US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ritannic Bold" pitchFamily="34" charset="0"/>
              </a:rPr>
              <a:t>Early Migration Patterns</a:t>
            </a:r>
            <a:endParaRPr lang="en-US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Britannic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3885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2884776522"/>
              </p:ext>
            </p:extLst>
          </p:nvPr>
        </p:nvGraphicFramePr>
        <p:xfrm>
          <a:off x="0" y="1752600"/>
          <a:ext cx="9144000" cy="4038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685800" y="457200"/>
            <a:ext cx="7935686" cy="83099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ritannic Bold" pitchFamily="34" charset="0"/>
              </a:rPr>
              <a:t>Modern Migration Time-Line</a:t>
            </a:r>
          </a:p>
        </p:txBody>
      </p:sp>
    </p:spTree>
    <p:extLst>
      <p:ext uri="{BB962C8B-B14F-4D97-AF65-F5344CB8AC3E}">
        <p14:creationId xmlns:p14="http://schemas.microsoft.com/office/powerpoint/2010/main" val="2331039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ttp://www.neoncircus.com/images/advertising_film_tv/project_25/who_wants_to_be_a_millionaire_01_full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9333" y="15922"/>
            <a:ext cx="9124667" cy="6842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" descr="TCL_10e_Figure_03_05_L.jpg"/>
          <p:cNvPicPr>
            <a:picLocks noGrp="1" noChangeAspect="1"/>
          </p:cNvPicPr>
          <p:nvPr isPhoto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247775" y="381000"/>
            <a:ext cx="6496050" cy="48332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62000" y="5410200"/>
            <a:ext cx="7467600" cy="830997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ritannic Bold" pitchFamily="34" charset="0"/>
              </a:rPr>
              <a:t>What current migration patterns are visible from the above map?</a:t>
            </a:r>
            <a:endParaRPr lang="en-US" sz="24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Britannic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3941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ttp://www.userlogos.org/files/backgrounds/macleod.mac/Map1280x800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loud Callout 3"/>
          <p:cNvSpPr/>
          <p:nvPr/>
        </p:nvSpPr>
        <p:spPr>
          <a:xfrm>
            <a:off x="1064623" y="914400"/>
            <a:ext cx="4800600" cy="3124200"/>
          </a:xfrm>
          <a:prstGeom prst="cloudCallout">
            <a:avLst>
              <a:gd name="adj1" fmla="val 73356"/>
              <a:gd name="adj2" fmla="val 42234"/>
            </a:avLst>
          </a:prstGeom>
          <a:solidFill>
            <a:schemeClr val="accent1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905000" y="1524000"/>
            <a:ext cx="3962400" cy="175432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How do you </a:t>
            </a:r>
            <a:r>
              <a:rPr lang="en-US" sz="3600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measure</a:t>
            </a:r>
            <a:r>
              <a:rPr lang="en-US" sz="36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population?</a:t>
            </a:r>
            <a:endParaRPr lang="en-US" sz="36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6" name="Picture 2" descr="http://www.wallpapersonview.com/wallpapers/4/animals_beautiful_sweet_great_funny_cute_cat_background-31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000" b="91667" l="10000" r="90000">
                        <a14:backgroundMark x1="52500" y1="76167" x2="51125" y2="86250"/>
                        <a14:backgroundMark x1="62187" y1="85583" x2="63750" y2="88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3733800"/>
            <a:ext cx="4491038" cy="3367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9319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81000"/>
            <a:ext cx="8229600" cy="1143000"/>
          </a:xfr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ritannic Bold" pitchFamily="34" charset="0"/>
              </a:rPr>
              <a:t>Current Migration Patterns</a:t>
            </a:r>
            <a:endParaRPr lang="en-US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Britannic Bold" pitchFamily="34" charset="0"/>
            </a:endParaRPr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4000178023"/>
              </p:ext>
            </p:extLst>
          </p:nvPr>
        </p:nvGraphicFramePr>
        <p:xfrm>
          <a:off x="76200" y="1524000"/>
          <a:ext cx="8915400" cy="5029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555470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4800" y="5105400"/>
            <a:ext cx="8610600" cy="954107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ritannic Bold" pitchFamily="34" charset="0"/>
              </a:rPr>
              <a:t>Analyze the Immigration/Emigration map above. What </a:t>
            </a:r>
            <a:r>
              <a:rPr lang="en-US" sz="2800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ritannic Bold" pitchFamily="34" charset="0"/>
              </a:rPr>
              <a:t>questions</a:t>
            </a:r>
            <a:r>
              <a:rPr lang="en-US" sz="28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ritannic Bold" pitchFamily="34" charset="0"/>
              </a:rPr>
              <a:t> could you </a:t>
            </a:r>
            <a:r>
              <a:rPr lang="en-US" sz="2800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ritannic Bold" pitchFamily="34" charset="0"/>
              </a:rPr>
              <a:t>answer</a:t>
            </a:r>
            <a:r>
              <a:rPr lang="en-US" sz="28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ritannic Bold" pitchFamily="34" charset="0"/>
              </a:rPr>
              <a:t> using this map?</a:t>
            </a:r>
            <a:endParaRPr lang="en-US" sz="28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Britannic Bold" pitchFamily="34" charset="0"/>
            </a:endParaRPr>
          </a:p>
        </p:txBody>
      </p:sp>
      <p:pic>
        <p:nvPicPr>
          <p:cNvPr id="13314" name="Picture 2" descr="http://upload.wikimedia.org/wikipedia/commons/2/2e/Net_migration_rate_world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4076"/>
            <a:ext cx="9152379" cy="4316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8550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57500"/>
            <a:ext cx="8229600" cy="1143000"/>
          </a:xfr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US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ritannic Bold" pitchFamily="34" charset="0"/>
              </a:rPr>
              <a:t>United States Migration</a:t>
            </a:r>
            <a:endParaRPr lang="en-US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Britannic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7584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838200"/>
          </a:xfr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ritannic Bold" pitchFamily="34" charset="0"/>
              </a:rPr>
              <a:t>US Immigration Timeline:</a:t>
            </a:r>
            <a:endParaRPr lang="en-US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Britannic Bold" pitchFamily="34" charset="0"/>
            </a:endParaRP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2890802294"/>
              </p:ext>
            </p:extLst>
          </p:nvPr>
        </p:nvGraphicFramePr>
        <p:xfrm>
          <a:off x="0" y="990600"/>
          <a:ext cx="9144000" cy="5867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967666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ttp://www.neoncircus.com/images/advertising_film_tv/project_25/who_wants_to_be_a_millionaire_01_full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9333" y="15922"/>
            <a:ext cx="9124667" cy="6842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4001861" y="2819400"/>
            <a:ext cx="5142139" cy="830997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dirty="0" smtClean="0"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Britannic Bold" pitchFamily="34" charset="0"/>
              </a:rPr>
              <a:t>How has </a:t>
            </a:r>
            <a:r>
              <a:rPr lang="en-US" sz="2400" dirty="0" smtClean="0">
                <a:solidFill>
                  <a:srgbClr val="FFFF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Britannic Bold" pitchFamily="34" charset="0"/>
              </a:rPr>
              <a:t>US Immigration </a:t>
            </a:r>
            <a:r>
              <a:rPr lang="en-US" sz="2400" dirty="0" smtClean="0"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Britannic Bold" pitchFamily="34" charset="0"/>
              </a:rPr>
              <a:t>changed since 1910?</a:t>
            </a:r>
            <a:endParaRPr lang="en-US" sz="2400" dirty="0"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  <a:latin typeface="Britannic Bold" pitchFamily="34" charset="0"/>
            </a:endParaRPr>
          </a:p>
        </p:txBody>
      </p:sp>
      <p:pic>
        <p:nvPicPr>
          <p:cNvPr id="14338" name="Picture 2" descr="http://www.npr.org/news/graphics/2012/08/pm-immigration/gr-pm-110yearsimmigration-462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9909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7453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ttp://www.neoncircus.com/images/advertising_film_tv/project_25/who_wants_to_be_a_millionaire_01_full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9333" y="15922"/>
            <a:ext cx="9124667" cy="6842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" descr="TCL_10e_Figure_03_09_L.jpg"/>
          <p:cNvPicPr>
            <a:picLocks noGrp="1" noChangeAspect="1"/>
          </p:cNvPicPr>
          <p:nvPr isPhoto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76200"/>
            <a:ext cx="6553200" cy="53094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2067066" y="5486400"/>
            <a:ext cx="5029200" cy="830997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ritannic Bold" pitchFamily="34" charset="0"/>
              </a:rPr>
              <a:t>Which of Ravenstein’s laws can you see by looking at this map?</a:t>
            </a:r>
            <a:endParaRPr lang="en-US" sz="24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Britannic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8617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57500"/>
            <a:ext cx="8229600" cy="1143000"/>
          </a:xfr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US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ritannic Bold" pitchFamily="34" charset="0"/>
              </a:rPr>
              <a:t>US Internal Migration Patterns</a:t>
            </a:r>
            <a:endParaRPr lang="en-US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Britannic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0457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838200"/>
          </a:xfr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 smtClean="0"/>
              <a:t>US Internal Immigration Timeline:</a:t>
            </a:r>
            <a:endParaRPr lang="en-US" dirty="0"/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1626821769"/>
              </p:ext>
            </p:extLst>
          </p:nvPr>
        </p:nvGraphicFramePr>
        <p:xfrm>
          <a:off x="0" y="0"/>
          <a:ext cx="9144000" cy="5181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665509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ttp://www.neoncircus.com/images/advertising_film_tv/project_25/who_wants_to_be_a_millionaire_01_full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9333" y="15922"/>
            <a:ext cx="9124667" cy="6842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FG07_0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" y="228600"/>
            <a:ext cx="7391400" cy="4572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7" name="TextBox 6"/>
          <p:cNvSpPr txBox="1"/>
          <p:nvPr/>
        </p:nvSpPr>
        <p:spPr>
          <a:xfrm>
            <a:off x="876300" y="5181600"/>
            <a:ext cx="7467600" cy="1200329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a:rPr>
              <a:t>In the </a:t>
            </a:r>
            <a:r>
              <a:rPr lang="en-US" sz="2400" dirty="0" smtClean="0">
                <a:solidFill>
                  <a:srgbClr val="FFFF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a:rPr>
              <a:t>early twentieth century</a:t>
            </a:r>
            <a:r>
              <a:rPr lang="en-US" sz="2400" dirty="0" smtClean="0"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a:rPr>
              <a:t>, African Americans began moving from the </a:t>
            </a:r>
            <a:r>
              <a:rPr lang="en-US" sz="2400" dirty="0" smtClean="0">
                <a:solidFill>
                  <a:srgbClr val="FFFF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a:rPr>
              <a:t>rural south </a:t>
            </a:r>
            <a:r>
              <a:rPr lang="en-US" sz="2400" dirty="0" smtClean="0"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a:rPr>
              <a:t>to </a:t>
            </a:r>
            <a:r>
              <a:rPr lang="en-US" sz="2400" dirty="0" smtClean="0">
                <a:solidFill>
                  <a:srgbClr val="FFFF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a:rPr>
              <a:t>large cities </a:t>
            </a:r>
            <a:r>
              <a:rPr lang="en-US" sz="2400" dirty="0" smtClean="0"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a:rPr>
              <a:t>in the Northeast, Midwest, and West. Why did this occur?</a:t>
            </a:r>
            <a:endParaRPr lang="en-US" sz="2400" dirty="0"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64047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ttp://www.neoncircus.com/images/advertising_film_tv/project_25/who_wants_to_be_a_millionaire_01_full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9333" y="15922"/>
            <a:ext cx="9124667" cy="6842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://upload.wikimedia.org/wikipedia/commons/a/a0/US_Mean_Center_of_Population_1790-2010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471" y="381000"/>
            <a:ext cx="7848600" cy="5485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273629" y="152400"/>
            <a:ext cx="6934200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ritannic Bold" pitchFamily="34" charset="0"/>
              </a:rPr>
              <a:t>Center of US Population</a:t>
            </a:r>
            <a:endParaRPr lang="en-US" sz="40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Britannic Bold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36171" y="5994346"/>
            <a:ext cx="7315200" cy="830997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ritannic Bold" pitchFamily="34" charset="0"/>
              </a:rPr>
              <a:t>Describe the movement of the center of US population from 1790 to 2000.</a:t>
            </a:r>
            <a:endParaRPr lang="en-US" sz="24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Britannic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6113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ular Callout 6"/>
          <p:cNvSpPr/>
          <p:nvPr/>
        </p:nvSpPr>
        <p:spPr>
          <a:xfrm>
            <a:off x="3124200" y="990600"/>
            <a:ext cx="4800600" cy="3017520"/>
          </a:xfrm>
          <a:prstGeom prst="wedgeRoundRectCallout">
            <a:avLst>
              <a:gd name="adj1" fmla="val -43019"/>
              <a:gd name="adj2" fmla="val 71914"/>
              <a:gd name="adj3" fmla="val 16667"/>
            </a:avLst>
          </a:prstGeom>
          <a:solidFill>
            <a:schemeClr val="accent3">
              <a:lumMod val="50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“You measure population by looking at </a:t>
            </a:r>
            <a:r>
              <a:rPr lang="en-US" sz="2800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Population Density</a:t>
            </a:r>
            <a:r>
              <a:rPr lang="en-US" sz="28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; the number of people occupying an area of land.”</a:t>
            </a:r>
          </a:p>
        </p:txBody>
      </p:sp>
      <p:pic>
        <p:nvPicPr>
          <p:cNvPr id="5" name="Picture 2" descr="http://www.99hdwallpaper.com/animal/images/lion-wallpaper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083" b="90000" l="10000" r="9578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0" y="3886200"/>
            <a:ext cx="5885332" cy="3676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5845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57500"/>
            <a:ext cx="8229600" cy="1143000"/>
          </a:xfr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US" dirty="0" smtClean="0"/>
              <a:t>End of Unit 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2690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3620271639"/>
              </p:ext>
            </p:extLst>
          </p:nvPr>
        </p:nvGraphicFramePr>
        <p:xfrm>
          <a:off x="0" y="0"/>
          <a:ext cx="91440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072898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ttp://www.neoncircus.com/images/advertising_film_tv/project_25/who_wants_to_be_a_millionaire_01_full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9333" y="15922"/>
            <a:ext cx="9124667" cy="6842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6866" y="2590801"/>
            <a:ext cx="8229600" cy="990600"/>
          </a:xfrm>
          <a:solidFill>
            <a:schemeClr val="bg1">
              <a:alpha val="75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>
            <a:normAutofit/>
          </a:bodyPr>
          <a:lstStyle/>
          <a:p>
            <a:pPr marL="0" indent="0" algn="ctr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700" dirty="0" smtClean="0">
                <a:solidFill>
                  <a:srgbClr val="FFFF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Britannic Bold" pitchFamily="34" charset="0"/>
              </a:rPr>
              <a:t>Discuss</a:t>
            </a:r>
            <a:r>
              <a:rPr lang="en-US" sz="2700" dirty="0" smtClean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Britannic Bold" pitchFamily="34" charset="0"/>
              </a:rPr>
              <a:t> how the </a:t>
            </a:r>
            <a:r>
              <a:rPr lang="en-US" sz="2700" dirty="0">
                <a:solidFill>
                  <a:srgbClr val="FFFF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Britannic Bold" pitchFamily="34" charset="0"/>
              </a:rPr>
              <a:t>agricultural density </a:t>
            </a:r>
            <a:r>
              <a:rPr lang="en-US" sz="2700" dirty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Britannic Bold" pitchFamily="34" charset="0"/>
              </a:rPr>
              <a:t>of the United </a:t>
            </a:r>
            <a:r>
              <a:rPr lang="en-US" sz="2700" dirty="0" smtClean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Britannic Bold" pitchFamily="34" charset="0"/>
              </a:rPr>
              <a:t>States may have changed </a:t>
            </a:r>
            <a:r>
              <a:rPr lang="en-US" sz="2700" dirty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Britannic Bold" pitchFamily="34" charset="0"/>
              </a:rPr>
              <a:t>over the last 200 years.</a:t>
            </a:r>
          </a:p>
        </p:txBody>
      </p:sp>
    </p:spTree>
    <p:extLst>
      <p:ext uri="{BB962C8B-B14F-4D97-AF65-F5344CB8AC3E}">
        <p14:creationId xmlns:p14="http://schemas.microsoft.com/office/powerpoint/2010/main" val="1670843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userlogos.org/files/backgrounds/macleod.mac/Map1280x80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57200" y="5276671"/>
            <a:ext cx="8153400" cy="107721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ritannic Bold" pitchFamily="34" charset="0"/>
              </a:rPr>
              <a:t>Two-thirds</a:t>
            </a:r>
            <a:r>
              <a:rPr lang="en-US" sz="32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ritannic Bold" pitchFamily="34" charset="0"/>
              </a:rPr>
              <a:t> of the World’s Population is concentrated in </a:t>
            </a:r>
            <a:r>
              <a:rPr lang="en-US" sz="3200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ritannic Bold" pitchFamily="34" charset="0"/>
              </a:rPr>
              <a:t>four specific areas</a:t>
            </a:r>
            <a:r>
              <a:rPr lang="en-US" sz="32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ritannic Bold" pitchFamily="34" charset="0"/>
              </a:rPr>
              <a:t>.</a:t>
            </a:r>
            <a:endParaRPr lang="en-US" sz="32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Britannic Bold" pitchFamily="34" charset="0"/>
            </a:endParaRPr>
          </a:p>
        </p:txBody>
      </p:sp>
      <p:pic>
        <p:nvPicPr>
          <p:cNvPr id="2050" name="Picture 2" descr="http://www.viewsoftheworld.net/wp-content/uploads/2011/07/WorldmapperPopulationCartogram201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7092"/>
            <a:ext cx="9143999" cy="4654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5862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152400" y="457200"/>
            <a:ext cx="9448800" cy="424007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>
                  <a:lumMod val="25000"/>
                  <a:lumOff val="75000"/>
                </a:schemeClr>
              </a:solidFill>
            </a:endParaRPr>
          </a:p>
        </p:txBody>
      </p:sp>
      <p:pic>
        <p:nvPicPr>
          <p:cNvPr id="1026" name="Picture 2" descr="http://upload.wikimedia.org/wikipedia/commons/thumb/1/15/Countries_by_population_density.svg/1280px-Countries_by_population_density.sv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1053"/>
            <a:ext cx="9143999" cy="4036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val 5"/>
          <p:cNvSpPr/>
          <p:nvPr/>
        </p:nvSpPr>
        <p:spPr>
          <a:xfrm>
            <a:off x="6324600" y="1371600"/>
            <a:ext cx="1132115" cy="1143000"/>
          </a:xfrm>
          <a:prstGeom prst="ellipse">
            <a:avLst/>
          </a:prstGeom>
          <a:solidFill>
            <a:srgbClr val="FFFF00">
              <a:alpha val="4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012371" y="4953000"/>
            <a:ext cx="7162800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ritannic Bold" pitchFamily="34" charset="0"/>
              </a:rPr>
              <a:t>East Asia</a:t>
            </a:r>
            <a:endParaRPr lang="en-US" sz="36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Britannic Bold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26671" y="5845237"/>
            <a:ext cx="6934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China, Japan, the Korean Peninsula, and Taiwan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1467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www.userlogos.org/files/backgrounds/macleod.mac/Map1280x80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Overview</a:t>
            </a:r>
            <a:endParaRPr lang="en-US" dirty="0"/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313103939"/>
              </p:ext>
            </p:extLst>
          </p:nvPr>
        </p:nvGraphicFramePr>
        <p:xfrm>
          <a:off x="952500" y="1219200"/>
          <a:ext cx="7239000" cy="5461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41027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-152400" y="457200"/>
            <a:ext cx="9448800" cy="424007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>
                  <a:lumMod val="25000"/>
                  <a:lumOff val="75000"/>
                </a:schemeClr>
              </a:solidFill>
            </a:endParaRPr>
          </a:p>
        </p:txBody>
      </p:sp>
      <p:pic>
        <p:nvPicPr>
          <p:cNvPr id="9" name="Picture 2" descr="http://upload.wikimedia.org/wikipedia/commons/thumb/1/15/Countries_by_population_density.svg/1280px-Countries_by_population_density.sv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89" y="707572"/>
            <a:ext cx="8976763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val 5"/>
          <p:cNvSpPr/>
          <p:nvPr/>
        </p:nvSpPr>
        <p:spPr>
          <a:xfrm>
            <a:off x="5569675" y="1905000"/>
            <a:ext cx="1359626" cy="1043642"/>
          </a:xfrm>
          <a:prstGeom prst="ellipse">
            <a:avLst/>
          </a:prstGeom>
          <a:solidFill>
            <a:srgbClr val="FFFF00">
              <a:alpha val="4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990600" y="5105400"/>
            <a:ext cx="7162800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ritannic Bold" pitchFamily="34" charset="0"/>
              </a:rPr>
              <a:t>South Asia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12371" y="5943600"/>
            <a:ext cx="6934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India, Pakistan, Bangladesh, Sri Lanka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2199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-152400" y="457200"/>
            <a:ext cx="9448800" cy="424007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>
                  <a:lumMod val="25000"/>
                  <a:lumOff val="75000"/>
                </a:schemeClr>
              </a:solidFill>
            </a:endParaRPr>
          </a:p>
        </p:txBody>
      </p:sp>
      <p:pic>
        <p:nvPicPr>
          <p:cNvPr id="8" name="Picture 2" descr="http://upload.wikimedia.org/wikipedia/commons/thumb/1/15/Countries_by_population_density.svg/1280px-Countries_by_population_density.sv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6565" y="609600"/>
            <a:ext cx="9260565" cy="4087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val 5"/>
          <p:cNvSpPr/>
          <p:nvPr/>
        </p:nvSpPr>
        <p:spPr>
          <a:xfrm>
            <a:off x="6477000" y="2209800"/>
            <a:ext cx="1219200" cy="1143000"/>
          </a:xfrm>
          <a:prstGeom prst="ellipse">
            <a:avLst/>
          </a:prstGeom>
          <a:solidFill>
            <a:srgbClr val="FFFF00">
              <a:alpha val="4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034142" y="5105400"/>
            <a:ext cx="7162800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ritannic Bold" pitchFamily="34" charset="0"/>
              </a:rPr>
              <a:t>Southeast Asia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12371" y="5943600"/>
            <a:ext cx="6934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The islands of Java, Sumatra, Borneo, Papua New Guinea, Philippines, Indonesia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3594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-152400" y="457200"/>
            <a:ext cx="9448800" cy="424007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>
                  <a:lumMod val="25000"/>
                  <a:lumOff val="7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90600" y="5105400"/>
            <a:ext cx="7162800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ritannic Bold" pitchFamily="34" charset="0"/>
              </a:rPr>
              <a:t>Europe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12371" y="5943600"/>
            <a:ext cx="6934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Largely concentrated in urban areas.</a:t>
            </a:r>
            <a:endParaRPr lang="en-US" dirty="0"/>
          </a:p>
        </p:txBody>
      </p:sp>
      <p:pic>
        <p:nvPicPr>
          <p:cNvPr id="8" name="Picture 2" descr="http://upload.wikimedia.org/wikipedia/commons/thumb/1/15/Countries_by_population_density.svg/1280px-Countries_by_population_density.sv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717" y="664028"/>
            <a:ext cx="9198717" cy="4060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val 5"/>
          <p:cNvSpPr/>
          <p:nvPr/>
        </p:nvSpPr>
        <p:spPr>
          <a:xfrm>
            <a:off x="3766456" y="914400"/>
            <a:ext cx="1426029" cy="1143000"/>
          </a:xfrm>
          <a:prstGeom prst="ellipse">
            <a:avLst/>
          </a:prstGeom>
          <a:solidFill>
            <a:srgbClr val="FFFF00">
              <a:alpha val="4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986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www.userlogos.org/files/backgrounds/macleod.mac/Map1280x80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857500"/>
            <a:ext cx="8305800" cy="1143000"/>
          </a:xfr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FF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Britannic Bold" pitchFamily="34" charset="0"/>
              </a:rPr>
              <a:t>Section 2</a:t>
            </a:r>
            <a:r>
              <a:rPr lang="en-US" dirty="0" smtClean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Britannic Bold" pitchFamily="34" charset="0"/>
              </a:rPr>
              <a:t>: Where has the World’s population increased?</a:t>
            </a:r>
            <a:endParaRPr lang="en-US" dirty="0"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Britannic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743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Callout 3"/>
          <p:cNvSpPr/>
          <p:nvPr/>
        </p:nvSpPr>
        <p:spPr>
          <a:xfrm>
            <a:off x="990600" y="914400"/>
            <a:ext cx="4800600" cy="3124200"/>
          </a:xfrm>
          <a:prstGeom prst="cloudCallout">
            <a:avLst>
              <a:gd name="adj1" fmla="val 73356"/>
              <a:gd name="adj2" fmla="val 42234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409700" y="1502229"/>
            <a:ext cx="39624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How do you measure </a:t>
            </a:r>
            <a:r>
              <a:rPr lang="en-US" sz="3600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population change</a:t>
            </a:r>
            <a:r>
              <a:rPr lang="en-US" sz="36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?</a:t>
            </a:r>
            <a:endParaRPr lang="en-US" sz="36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6" name="Picture 2" descr="http://www.wallpapersonview.com/wallpapers/4/animals_beautiful_sweet_great_funny_cute_cat_background-31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000" b="91667" l="10000" r="90000">
                        <a14:backgroundMark x1="52500" y1="76167" x2="51125" y2="86250"/>
                        <a14:backgroundMark x1="62187" y1="85583" x2="63750" y2="88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3733800"/>
            <a:ext cx="4491038" cy="3367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3630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ular Callout 6"/>
          <p:cNvSpPr/>
          <p:nvPr/>
        </p:nvSpPr>
        <p:spPr>
          <a:xfrm>
            <a:off x="3124200" y="990600"/>
            <a:ext cx="4800600" cy="3017520"/>
          </a:xfrm>
          <a:prstGeom prst="wedgeRoundRectCallout">
            <a:avLst>
              <a:gd name="adj1" fmla="val -41659"/>
              <a:gd name="adj2" fmla="val 72997"/>
              <a:gd name="adj3" fmla="val 16667"/>
            </a:avLst>
          </a:prstGeom>
          <a:solidFill>
            <a:schemeClr val="accent3">
              <a:lumMod val="50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“You can measure population change through the </a:t>
            </a:r>
            <a:r>
              <a:rPr lang="en-US" sz="2800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Crude Birth Rate</a:t>
            </a:r>
            <a:r>
              <a:rPr lang="en-US" sz="28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, the </a:t>
            </a:r>
            <a:r>
              <a:rPr lang="en-US" sz="2800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Crude Death  Rate</a:t>
            </a:r>
            <a:r>
              <a:rPr lang="en-US" sz="28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, and the </a:t>
            </a:r>
            <a:r>
              <a:rPr lang="en-US" sz="2800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Natural Increase Rate</a:t>
            </a:r>
            <a:r>
              <a:rPr lang="en-US" sz="28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.”</a:t>
            </a:r>
          </a:p>
        </p:txBody>
      </p:sp>
      <p:pic>
        <p:nvPicPr>
          <p:cNvPr id="3" name="Picture 2" descr="http://www.99hdwallpaper.com/animal/images/lion-wallpaper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083" b="90000" l="10000" r="9578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0" y="3886200"/>
            <a:ext cx="5885332" cy="3676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2290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04454" y="4953000"/>
            <a:ext cx="7543800" cy="138499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ritannic Bold" pitchFamily="34" charset="0"/>
              </a:rPr>
              <a:t>The </a:t>
            </a:r>
            <a:r>
              <a:rPr lang="en-US" sz="2800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ritannic Bold" pitchFamily="34" charset="0"/>
              </a:rPr>
              <a:t>Crude Birth Rate (CBR) </a:t>
            </a:r>
            <a:r>
              <a:rPr lang="en-US" sz="28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ritannic Bold" pitchFamily="34" charset="0"/>
              </a:rPr>
              <a:t>is the total number of live births a year for every 1,000 people alive in the society.</a:t>
            </a:r>
          </a:p>
        </p:txBody>
      </p:sp>
      <p:pic>
        <p:nvPicPr>
          <p:cNvPr id="7170" name="Picture 2" descr="http://upload.wikimedia.org/wikipedia/commons/thumb/c/c5/Birth_rate_figures_for_countries.PNG/1024px-Birth_rate_figures_for_countrie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506016"/>
            <a:ext cx="9296400" cy="4161235"/>
          </a:xfrm>
          <a:prstGeom prst="rect">
            <a:avLst/>
          </a:prstGeom>
          <a:noFill/>
          <a:ln w="539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8715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37111" y="4954726"/>
            <a:ext cx="7543800" cy="138499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ritannic Bold" pitchFamily="34" charset="0"/>
              </a:rPr>
              <a:t>The </a:t>
            </a:r>
            <a:r>
              <a:rPr lang="en-US" sz="2800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ritannic Bold" pitchFamily="34" charset="0"/>
              </a:rPr>
              <a:t>Crude Death Rate (CDR) </a:t>
            </a:r>
            <a:r>
              <a:rPr lang="en-US" sz="28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ritannic Bold" pitchFamily="34" charset="0"/>
              </a:rPr>
              <a:t>is the total number of </a:t>
            </a:r>
            <a:r>
              <a:rPr lang="en-US" sz="2800" dirty="0" smtClean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ritannic Bold" pitchFamily="34" charset="0"/>
              </a:rPr>
              <a:t>deaths</a:t>
            </a:r>
            <a:r>
              <a:rPr lang="en-US" sz="2800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ritannic Bold" pitchFamily="34" charset="0"/>
              </a:rPr>
              <a:t> </a:t>
            </a:r>
            <a:r>
              <a:rPr lang="en-US" sz="28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ritannic Bold" pitchFamily="34" charset="0"/>
              </a:rPr>
              <a:t>a year for every 1,000 people alive in the society.</a:t>
            </a:r>
            <a:endParaRPr lang="en-US" sz="28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Britannic Bold" pitchFamily="34" charset="0"/>
            </a:endParaRPr>
          </a:p>
        </p:txBody>
      </p:sp>
      <p:pic>
        <p:nvPicPr>
          <p:cNvPr id="8194" name="Picture 2" descr="http://upload.wikimedia.org/wikipedia/commons/d/d7/Death_rate_world_map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771" y="228601"/>
            <a:ext cx="9165771" cy="4667074"/>
          </a:xfrm>
          <a:prstGeom prst="rect">
            <a:avLst/>
          </a:prstGeom>
          <a:noFill/>
          <a:ln w="539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1434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04454" y="4953000"/>
            <a:ext cx="7543800" cy="138499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ritannic Bold" pitchFamily="34" charset="0"/>
              </a:rPr>
              <a:t>The </a:t>
            </a:r>
            <a:r>
              <a:rPr lang="en-US" sz="2800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ritannic Bold" pitchFamily="34" charset="0"/>
              </a:rPr>
              <a:t>Natural Increase Rate (NIR) </a:t>
            </a:r>
            <a:r>
              <a:rPr lang="en-US" sz="2800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ritannic Bold" pitchFamily="34" charset="0"/>
              </a:rPr>
              <a:t>is the percentage by which a population grows in a year.</a:t>
            </a:r>
          </a:p>
        </p:txBody>
      </p:sp>
      <p:pic>
        <p:nvPicPr>
          <p:cNvPr id="9218" name="Picture 2" descr="http://upload.wikimedia.org/wikipedia/commons/3/3e/Naturalincrease1.pn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57200"/>
            <a:ext cx="9144000" cy="4057651"/>
          </a:xfrm>
          <a:prstGeom prst="rect">
            <a:avLst/>
          </a:prstGeom>
          <a:noFill/>
          <a:ln w="539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7510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16528" y="4953000"/>
            <a:ext cx="8110946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ritannic Bold" pitchFamily="34" charset="0"/>
              </a:rPr>
              <a:t>NIR</a:t>
            </a:r>
            <a:r>
              <a:rPr lang="en-US" sz="28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ritannic Bold" pitchFamily="34" charset="0"/>
              </a:rPr>
              <a:t> = (Crude birth rate − Crude death rate) / 10</a:t>
            </a:r>
          </a:p>
        </p:txBody>
      </p:sp>
      <p:pic>
        <p:nvPicPr>
          <p:cNvPr id="6" name="Picture 2" descr="http://upload.wikimedia.org/wikipedia/commons/3/3e/Naturalincrease1.pn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57200"/>
            <a:ext cx="9144000" cy="4057651"/>
          </a:xfrm>
          <a:prstGeom prst="rect">
            <a:avLst/>
          </a:prstGeom>
          <a:noFill/>
          <a:ln w="539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7827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www.userlogos.org/files/backgrounds/macleod.mac/Map1280x80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57500"/>
            <a:ext cx="8229600" cy="1143000"/>
          </a:xfr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ritannic Bold" pitchFamily="34" charset="0"/>
              </a:rPr>
              <a:t>Part 1</a:t>
            </a:r>
            <a:r>
              <a:rPr lang="en-US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ritannic Bold" pitchFamily="34" charset="0"/>
              </a:rPr>
              <a:t>: Population</a:t>
            </a:r>
            <a:endParaRPr lang="en-US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Britannic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7298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04454" y="4953000"/>
            <a:ext cx="7543800" cy="138499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ritannic Bold" pitchFamily="34" charset="0"/>
              </a:rPr>
              <a:t>The </a:t>
            </a:r>
            <a:r>
              <a:rPr lang="en-US" sz="2800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ritannic Bold" pitchFamily="34" charset="0"/>
              </a:rPr>
              <a:t>Total Fertility Rate(TFR) </a:t>
            </a:r>
            <a:r>
              <a:rPr lang="en-US" sz="28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ritannic Bold" pitchFamily="34" charset="0"/>
              </a:rPr>
              <a:t>is the average number of children a woman will have during her childbearing years.</a:t>
            </a:r>
          </a:p>
        </p:txBody>
      </p:sp>
      <p:pic>
        <p:nvPicPr>
          <p:cNvPr id="6146" name="Picture 2" descr="http://upload.wikimedia.org/wikipedia/commons/thumb/2/2e/Countriesbyfertilityrate.svg/1000px-Countriesbyfertilityrate.sv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97" y="152400"/>
            <a:ext cx="8839201" cy="4534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9588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152400" y="196133"/>
            <a:ext cx="9448800" cy="4619435"/>
          </a:xfrm>
          <a:prstGeom prst="rect">
            <a:avLst/>
          </a:prstGeom>
          <a:solidFill>
            <a:schemeClr val="tx1"/>
          </a:solidFill>
          <a:ln w="50800">
            <a:solidFill>
              <a:schemeClr val="bg1">
                <a:alpha val="99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42" name="Picture 2" descr="http://upload.wikimedia.org/wikipedia/commons/thumb/6/65/Mort.svg/1000px-Mort.svg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83" y="207019"/>
            <a:ext cx="8839200" cy="4619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82683" y="5029200"/>
            <a:ext cx="7543800" cy="156966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The </a:t>
            </a:r>
            <a:r>
              <a:rPr lang="en-US" sz="3200" dirty="0" smtClean="0">
                <a:solidFill>
                  <a:srgbClr val="FFFF00"/>
                </a:solidFill>
              </a:rPr>
              <a:t>Infant Mortality Rate (IMR) </a:t>
            </a:r>
            <a:r>
              <a:rPr lang="en-US" sz="3200" dirty="0" smtClean="0"/>
              <a:t>is the annual number of deaths of infants under 1 year compared with total live births.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17043327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82683" y="5029200"/>
            <a:ext cx="7543800" cy="156966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FFFF00"/>
                </a:solidFill>
              </a:rPr>
              <a:t>Life Expectancy </a:t>
            </a:r>
            <a:r>
              <a:rPr lang="en-US" sz="3200" dirty="0" smtClean="0"/>
              <a:t>measures the average number of years a newborn can expect to live at current morbidity levels.</a:t>
            </a:r>
            <a:endParaRPr lang="en-US" sz="3200" dirty="0"/>
          </a:p>
        </p:txBody>
      </p:sp>
      <p:pic>
        <p:nvPicPr>
          <p:cNvPr id="12290" name="Picture 2" descr="http://upload.wikimedia.org/wikipedia/commons/thumb/b/b2/Esperanza_de_vida.PNG/1024px-Esperanza_de_vid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00"/>
            <a:ext cx="9165771" cy="4153240"/>
          </a:xfrm>
          <a:prstGeom prst="rect">
            <a:avLst/>
          </a:prstGeom>
          <a:noFill/>
          <a:ln w="539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57" y="1905000"/>
            <a:ext cx="761210" cy="24960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77963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www.userlogos.org/files/backgrounds/macleod.mac/Map1280x80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57500"/>
            <a:ext cx="8229600" cy="1143000"/>
          </a:xfr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en-US" sz="3600" dirty="0" smtClean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Britannic Bold" pitchFamily="34" charset="0"/>
              </a:rPr>
              <a:t>Section 3: </a:t>
            </a:r>
            <a:r>
              <a:rPr lang="en-US" sz="3600" dirty="0" smtClean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Britannic Bold" pitchFamily="34" charset="0"/>
              </a:rPr>
              <a:t>Why is population increasing at different rates in different places?</a:t>
            </a:r>
            <a:endParaRPr lang="en-US" sz="3600" dirty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Britannic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6132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ttp://www.neoncircus.com/images/advertising_film_tv/project_25/who_wants_to_be_a_millionaire_01_full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9333" y="15922"/>
            <a:ext cx="9124667" cy="6842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0"/>
            <a:ext cx="9143999" cy="3874008"/>
          </a:xfrm>
          <a:prstGeom prst="rect">
            <a:avLst/>
          </a:prstGeom>
          <a:noFill/>
          <a:ln w="539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5181600"/>
            <a:ext cx="8229600" cy="1066800"/>
          </a:xfrm>
          <a:solidFill>
            <a:schemeClr val="bg1">
              <a:alpha val="75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>
            <a:normAutofit/>
          </a:bodyPr>
          <a:lstStyle/>
          <a:p>
            <a:pPr marL="0" indent="0" algn="ctr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ritannic Bold" pitchFamily="34" charset="0"/>
              </a:rPr>
              <a:t>What allowed the population to grow so quickly from 1750 C.E. – 2000 C.E.?</a:t>
            </a:r>
          </a:p>
          <a:p>
            <a:pPr marL="0" indent="0" algn="ctr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/>
          </a:p>
          <a:p>
            <a:pPr marL="0" indent="0" algn="ctr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4467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Callout 3"/>
          <p:cNvSpPr/>
          <p:nvPr/>
        </p:nvSpPr>
        <p:spPr>
          <a:xfrm>
            <a:off x="1075509" y="914399"/>
            <a:ext cx="4800600" cy="3124200"/>
          </a:xfrm>
          <a:prstGeom prst="cloudCallout">
            <a:avLst>
              <a:gd name="adj1" fmla="val 73356"/>
              <a:gd name="adj2" fmla="val 42234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338943" y="1752600"/>
            <a:ext cx="3962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What is the </a:t>
            </a:r>
            <a:r>
              <a:rPr lang="en-US" sz="3600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doubling rate</a:t>
            </a:r>
            <a:r>
              <a:rPr lang="en-US" sz="36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?</a:t>
            </a:r>
            <a:endParaRPr lang="en-US" sz="36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6" name="Picture 2" descr="http://www.wallpapersonview.com/wallpapers/4/animals_beautiful_sweet_great_funny_cute_cat_background-31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000" b="91667" l="10000" r="90000">
                        <a14:backgroundMark x1="52500" y1="76167" x2="51125" y2="86250"/>
                        <a14:backgroundMark x1="62187" y1="85583" x2="63750" y2="88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3733800"/>
            <a:ext cx="4491038" cy="3367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4596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ular Callout 6"/>
          <p:cNvSpPr/>
          <p:nvPr/>
        </p:nvSpPr>
        <p:spPr>
          <a:xfrm>
            <a:off x="2971800" y="304800"/>
            <a:ext cx="5715000" cy="3733800"/>
          </a:xfrm>
          <a:prstGeom prst="wedgeRoundRectCallout">
            <a:avLst>
              <a:gd name="adj1" fmla="val -40380"/>
              <a:gd name="adj2" fmla="val 69064"/>
              <a:gd name="adj3" fmla="val 16667"/>
            </a:avLst>
          </a:prstGeom>
          <a:solidFill>
            <a:schemeClr val="accent3">
              <a:lumMod val="50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“The </a:t>
            </a:r>
            <a:r>
              <a:rPr lang="en-US" sz="2800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doubling rate </a:t>
            </a:r>
            <a:r>
              <a:rPr lang="en-US" sz="28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is the amount of time it takes to double a population.”</a:t>
            </a:r>
          </a:p>
        </p:txBody>
      </p:sp>
      <p:pic>
        <p:nvPicPr>
          <p:cNvPr id="5" name="Picture 2" descr="http://www.99hdwallpaper.com/animal/images/lion-wallpaper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083" b="90000" l="10000" r="9578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0" y="3886200"/>
            <a:ext cx="5885332" cy="3676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4191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 smtClean="0"/>
              <a:t>Timeline of Population Growth</a:t>
            </a:r>
            <a:endParaRPr lang="en-US" dirty="0"/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2314105341"/>
              </p:ext>
            </p:extLst>
          </p:nvPr>
        </p:nvGraphicFramePr>
        <p:xfrm>
          <a:off x="0" y="1524000"/>
          <a:ext cx="9144000" cy="533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22082681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ttp://www.neoncircus.com/images/advertising_film_tv/project_25/who_wants_to_be_a_millionaire_01_full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9333" y="15922"/>
            <a:ext cx="9124667" cy="6842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66866" y="2514600"/>
            <a:ext cx="8229600" cy="1143000"/>
          </a:xfrm>
          <a:solidFill>
            <a:schemeClr val="bg1">
              <a:alpha val="75000"/>
            </a:schemeClr>
          </a:solidFill>
        </p:spPr>
        <p:txBody>
          <a:bodyPr/>
          <a:lstStyle/>
          <a:p>
            <a:pPr marL="0" indent="0" algn="ctr">
              <a:buNone/>
            </a:pPr>
            <a:r>
              <a:rPr lang="en-US" dirty="0" smtClean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Britannic Bold" pitchFamily="34" charset="0"/>
              </a:rPr>
              <a:t>What are some reasons that the </a:t>
            </a:r>
            <a:r>
              <a:rPr lang="en-US" dirty="0" smtClean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Britannic Bold" pitchFamily="34" charset="0"/>
              </a:rPr>
              <a:t>doubling rate</a:t>
            </a:r>
            <a:r>
              <a:rPr lang="en-US" dirty="0" smtClean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Britannic Bold" pitchFamily="34" charset="0"/>
              </a:rPr>
              <a:t> began to </a:t>
            </a:r>
            <a:r>
              <a:rPr lang="en-US" dirty="0" smtClean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Britannic Bold" pitchFamily="34" charset="0"/>
              </a:rPr>
              <a:t>decrease</a:t>
            </a:r>
            <a:r>
              <a:rPr lang="en-US" dirty="0" smtClean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Britannic Bold" pitchFamily="34" charset="0"/>
              </a:rPr>
              <a:t> in the 1950s?</a:t>
            </a:r>
            <a:endParaRPr lang="en-US" dirty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Britannic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5227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Callout 3"/>
          <p:cNvSpPr/>
          <p:nvPr/>
        </p:nvSpPr>
        <p:spPr>
          <a:xfrm>
            <a:off x="1064623" y="914400"/>
            <a:ext cx="4800600" cy="3124200"/>
          </a:xfrm>
          <a:prstGeom prst="cloudCallout">
            <a:avLst>
              <a:gd name="adj1" fmla="val 73356"/>
              <a:gd name="adj2" fmla="val 42234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371600" y="1532709"/>
            <a:ext cx="39624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What is the </a:t>
            </a:r>
            <a:r>
              <a:rPr lang="en-US" sz="3600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demographic transition model</a:t>
            </a:r>
            <a:r>
              <a:rPr lang="en-US" sz="36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?</a:t>
            </a:r>
            <a:endParaRPr lang="en-US" sz="36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6" name="Picture 2" descr="http://www.wallpapersonview.com/wallpapers/4/animals_beautiful_sweet_great_funny_cute_cat_background-31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000" b="91667" l="10000" r="90000">
                        <a14:backgroundMark x1="52500" y1="76167" x2="51125" y2="86250"/>
                        <a14:backgroundMark x1="62187" y1="85583" x2="63750" y2="88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3733800"/>
            <a:ext cx="4491038" cy="3367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7066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www.userlogos.org/files/backgrounds/macleod.mac/Map1280x80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3501122661"/>
              </p:ext>
            </p:extLst>
          </p:nvPr>
        </p:nvGraphicFramePr>
        <p:xfrm>
          <a:off x="0" y="0"/>
          <a:ext cx="91440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438605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ular Callout 6"/>
          <p:cNvSpPr/>
          <p:nvPr/>
        </p:nvSpPr>
        <p:spPr>
          <a:xfrm>
            <a:off x="2971800" y="304800"/>
            <a:ext cx="5715000" cy="3733800"/>
          </a:xfrm>
          <a:prstGeom prst="wedgeRoundRectCallout">
            <a:avLst>
              <a:gd name="adj1" fmla="val -38095"/>
              <a:gd name="adj2" fmla="val 70813"/>
              <a:gd name="adj3" fmla="val 16667"/>
            </a:avLst>
          </a:prstGeom>
          <a:solidFill>
            <a:schemeClr val="accent3">
              <a:lumMod val="50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“The </a:t>
            </a:r>
            <a:r>
              <a:rPr lang="en-US" sz="2800" dirty="0">
                <a:solidFill>
                  <a:srgbClr val="FFFF00"/>
                </a:solidFill>
              </a:rPr>
              <a:t>D</a:t>
            </a:r>
            <a:r>
              <a:rPr lang="en-US" sz="2800" dirty="0" smtClean="0">
                <a:solidFill>
                  <a:srgbClr val="FFFF00"/>
                </a:solidFill>
              </a:rPr>
              <a:t>emographic </a:t>
            </a:r>
            <a:r>
              <a:rPr lang="en-US" sz="2800" dirty="0">
                <a:solidFill>
                  <a:srgbClr val="FFFF00"/>
                </a:solidFill>
              </a:rPr>
              <a:t>T</a:t>
            </a:r>
            <a:r>
              <a:rPr lang="en-US" sz="2800" dirty="0" smtClean="0">
                <a:solidFill>
                  <a:srgbClr val="FFFF00"/>
                </a:solidFill>
              </a:rPr>
              <a:t>ransition </a:t>
            </a:r>
            <a:r>
              <a:rPr lang="en-US" sz="2800" dirty="0">
                <a:solidFill>
                  <a:srgbClr val="FFFF00"/>
                </a:solidFill>
              </a:rPr>
              <a:t>M</a:t>
            </a:r>
            <a:r>
              <a:rPr lang="en-US" sz="2800" dirty="0" smtClean="0">
                <a:solidFill>
                  <a:srgbClr val="FFFF00"/>
                </a:solidFill>
              </a:rPr>
              <a:t>odel </a:t>
            </a:r>
            <a:r>
              <a:rPr lang="en-US" sz="2800" dirty="0" smtClean="0"/>
              <a:t>explains the transition from </a:t>
            </a:r>
            <a:r>
              <a:rPr lang="en-US" sz="2800" dirty="0" smtClean="0">
                <a:solidFill>
                  <a:srgbClr val="FFFF00"/>
                </a:solidFill>
              </a:rPr>
              <a:t>high birth and death rates </a:t>
            </a:r>
            <a:r>
              <a:rPr lang="en-US" sz="2800" dirty="0" smtClean="0"/>
              <a:t>to </a:t>
            </a:r>
            <a:r>
              <a:rPr lang="en-US" sz="2800" dirty="0" smtClean="0">
                <a:solidFill>
                  <a:srgbClr val="FFFF00"/>
                </a:solidFill>
              </a:rPr>
              <a:t>low birth and death rates </a:t>
            </a:r>
            <a:r>
              <a:rPr lang="en-US" sz="2800" dirty="0" smtClean="0"/>
              <a:t>as a country develops from a </a:t>
            </a:r>
            <a:r>
              <a:rPr lang="en-US" sz="2800" dirty="0" smtClean="0">
                <a:solidFill>
                  <a:srgbClr val="FFFF00"/>
                </a:solidFill>
              </a:rPr>
              <a:t>pre-industrial</a:t>
            </a:r>
            <a:r>
              <a:rPr lang="en-US" sz="2800" dirty="0" smtClean="0"/>
              <a:t> to an </a:t>
            </a:r>
            <a:r>
              <a:rPr lang="en-US" sz="2800" dirty="0" smtClean="0">
                <a:solidFill>
                  <a:srgbClr val="FFFF00"/>
                </a:solidFill>
              </a:rPr>
              <a:t>post-industrial </a:t>
            </a:r>
            <a:r>
              <a:rPr lang="en-US" sz="2800" dirty="0" smtClean="0"/>
              <a:t>economic system.</a:t>
            </a:r>
            <a:endParaRPr lang="en-US" sz="2800" dirty="0"/>
          </a:p>
        </p:txBody>
      </p:sp>
      <p:pic>
        <p:nvPicPr>
          <p:cNvPr id="5" name="Picture 2" descr="http://www.99hdwallpaper.com/animal/images/lion-wallpaper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083" b="90000" l="10000" r="9578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0" y="3886200"/>
            <a:ext cx="5885332" cy="3676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6736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1003218337"/>
              </p:ext>
            </p:extLst>
          </p:nvPr>
        </p:nvGraphicFramePr>
        <p:xfrm>
          <a:off x="0" y="0"/>
          <a:ext cx="91440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759082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://www.google.com/url?source=imglanding&amp;ct=img&amp;q=http://coolgeography.co.uk/A-level/AQA/Year%2012/Population/DTM/demographic_transition_detailed.jpg&amp;sa=X&amp;ei=8jL8T8ziOoWL2AWlp9ncBg&amp;ved=0CAoQ8wc&amp;usg=AFQjCNEgpfoubAYDdotM_sIitzXxy1WnN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3514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Callout 3"/>
          <p:cNvSpPr/>
          <p:nvPr/>
        </p:nvSpPr>
        <p:spPr>
          <a:xfrm>
            <a:off x="1064623" y="914400"/>
            <a:ext cx="4800600" cy="3124200"/>
          </a:xfrm>
          <a:prstGeom prst="cloudCallout">
            <a:avLst>
              <a:gd name="adj1" fmla="val 73356"/>
              <a:gd name="adj2" fmla="val 42234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371600" y="1532709"/>
            <a:ext cx="39624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What is a </a:t>
            </a:r>
            <a:r>
              <a:rPr lang="en-US" sz="3600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population pyramid</a:t>
            </a:r>
            <a:r>
              <a:rPr lang="en-US" sz="36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?</a:t>
            </a:r>
            <a:endParaRPr lang="en-US" sz="36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6" name="Picture 2" descr="http://www.wallpapersonview.com/wallpapers/4/animals_beautiful_sweet_great_funny_cute_cat_background-31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000" b="91667" l="10000" r="90000">
                        <a14:backgroundMark x1="52500" y1="76167" x2="51125" y2="86250"/>
                        <a14:backgroundMark x1="62187" y1="85583" x2="63750" y2="88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3733800"/>
            <a:ext cx="4491038" cy="3367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7549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ular Callout 6"/>
          <p:cNvSpPr/>
          <p:nvPr/>
        </p:nvSpPr>
        <p:spPr>
          <a:xfrm>
            <a:off x="2971800" y="152400"/>
            <a:ext cx="5791200" cy="3886200"/>
          </a:xfrm>
          <a:prstGeom prst="wedgeRoundRectCallout">
            <a:avLst>
              <a:gd name="adj1" fmla="val -37613"/>
              <a:gd name="adj2" fmla="val 73689"/>
              <a:gd name="adj3" fmla="val 16667"/>
            </a:avLst>
          </a:prstGeom>
          <a:solidFill>
            <a:schemeClr val="accent3">
              <a:lumMod val="50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“A </a:t>
            </a:r>
            <a:r>
              <a:rPr lang="en-US" sz="2800" dirty="0" smtClean="0">
                <a:solidFill>
                  <a:srgbClr val="FFFF00"/>
                </a:solidFill>
              </a:rPr>
              <a:t>population pyramid </a:t>
            </a:r>
            <a:r>
              <a:rPr lang="en-US" sz="2800" dirty="0" smtClean="0"/>
              <a:t>is a graphical illustration that shows the distribution of various age groups as well as the </a:t>
            </a:r>
            <a:r>
              <a:rPr lang="en-US" sz="2800" dirty="0" smtClean="0">
                <a:solidFill>
                  <a:srgbClr val="FFFF00"/>
                </a:solidFill>
              </a:rPr>
              <a:t>sex ratio</a:t>
            </a:r>
            <a:r>
              <a:rPr lang="en-US" sz="2800" dirty="0" smtClean="0"/>
              <a:t>, the number of males per hundred females and the </a:t>
            </a:r>
            <a:r>
              <a:rPr lang="en-US" sz="2800" dirty="0" smtClean="0">
                <a:solidFill>
                  <a:srgbClr val="FFFF00"/>
                </a:solidFill>
              </a:rPr>
              <a:t>dependency ratio</a:t>
            </a:r>
            <a:r>
              <a:rPr lang="en-US" sz="2800" dirty="0" smtClean="0"/>
              <a:t>, the number of people who are too old or too young to work.</a:t>
            </a:r>
            <a:endParaRPr lang="en-US" sz="2800" dirty="0"/>
          </a:p>
        </p:txBody>
      </p:sp>
      <p:pic>
        <p:nvPicPr>
          <p:cNvPr id="5" name="Picture 2" descr="http://www.99hdwallpaper.com/animal/images/lion-wallpaper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083" b="90000" l="10000" r="9578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0" y="3886200"/>
            <a:ext cx="5885332" cy="3676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4105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ttp://www.neoncircus.com/images/advertising_film_tv/project_25/who_wants_to_be_a_millionaire_01_full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9333" y="15922"/>
            <a:ext cx="9124667" cy="6842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85574"/>
            <a:ext cx="6615239" cy="53552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53143" y="5715000"/>
            <a:ext cx="8229600" cy="830997"/>
          </a:xfrm>
          <a:prstGeom prst="rect">
            <a:avLst/>
          </a:prstGeom>
          <a:solidFill>
            <a:schemeClr val="bg1">
              <a:alpha val="57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What are some population characteristics of Sudan’s population? What does this tell you about the country?</a:t>
            </a:r>
            <a:endParaRPr lang="en-US" sz="24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26886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US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ritannic Bold" pitchFamily="34" charset="0"/>
              </a:rPr>
              <a:t>Stage 1:</a:t>
            </a:r>
            <a:r>
              <a:rPr lang="en-US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ritannic Bold" pitchFamily="34" charset="0"/>
              </a:rPr>
              <a:t> Low Growth</a:t>
            </a:r>
            <a:endParaRPr lang="en-US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Britannic Bold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13806" y="1506583"/>
            <a:ext cx="817299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Font typeface="+mj-lt"/>
              <a:buAutoNum type="arabicPeriod"/>
            </a:pPr>
            <a:r>
              <a:rPr lang="en-US" sz="3200" dirty="0" smtClean="0"/>
              <a:t>People depended on hunting and gathering for food.</a:t>
            </a:r>
          </a:p>
          <a:p>
            <a:pPr marL="342900" lvl="0" indent="-342900">
              <a:buFont typeface="+mj-lt"/>
              <a:buAutoNum type="arabicPeriod"/>
            </a:pPr>
            <a:r>
              <a:rPr lang="en-US" sz="3200" dirty="0" smtClean="0"/>
              <a:t>Most of human history spent during this stage.</a:t>
            </a:r>
          </a:p>
          <a:p>
            <a:pPr marL="342900" lvl="0" indent="-342900">
              <a:buFont typeface="+mj-lt"/>
              <a:buAutoNum type="arabicPeriod"/>
            </a:pPr>
            <a:r>
              <a:rPr lang="en-US" sz="3200" dirty="0" smtClean="0"/>
              <a:t>The NIR is essentially zero.</a:t>
            </a:r>
          </a:p>
          <a:p>
            <a:pPr marL="342900" lvl="0" indent="-342900">
              <a:buFont typeface="+mj-lt"/>
              <a:buAutoNum type="arabicPeriod"/>
            </a:pPr>
            <a:r>
              <a:rPr lang="en-US" sz="3200" dirty="0" smtClean="0"/>
              <a:t>There is no country still in stage 1.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468273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81000" y="4303455"/>
            <a:ext cx="855399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lvl="0" indent="-514350">
              <a:buFont typeface="+mj-lt"/>
              <a:buAutoNum type="arabicPeriod"/>
            </a:pPr>
            <a:r>
              <a:rPr lang="en-US" sz="32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Brought about by the </a:t>
            </a:r>
            <a:r>
              <a:rPr lang="en-US" sz="3200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Industrial Revolution</a:t>
            </a:r>
            <a:r>
              <a:rPr lang="en-US" sz="32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.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US" sz="32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CDR Plummets while the CBR remains the same as in stage 1.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US" sz="32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Allowed to spread to LDRs by the </a:t>
            </a:r>
            <a:r>
              <a:rPr lang="en-US" sz="3200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medical revolution </a:t>
            </a:r>
            <a:r>
              <a:rPr lang="en-US" sz="32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(20</a:t>
            </a:r>
            <a:r>
              <a:rPr lang="en-US" sz="3200" baseline="300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th</a:t>
            </a:r>
            <a:r>
              <a:rPr lang="en-US" sz="32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century)</a:t>
            </a:r>
            <a:endParaRPr lang="en-US" sz="32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4" name="Picture 1" descr="TCL_10e_Figure_02_21_L.jpg"/>
          <p:cNvPicPr>
            <a:picLocks noGrp="1" noChangeAspect="1"/>
          </p:cNvPicPr>
          <p:nvPr isPhoto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667000" y="228600"/>
            <a:ext cx="3770811" cy="3418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57497" y="3594100"/>
            <a:ext cx="7798526" cy="779417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Britannic Bold" pitchFamily="34" charset="0"/>
              </a:rPr>
              <a:t>Stage 2: </a:t>
            </a:r>
            <a:r>
              <a:rPr lang="en-US" dirty="0" smtClean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Britannic Bold" pitchFamily="34" charset="0"/>
              </a:rPr>
              <a:t>High Growth</a:t>
            </a:r>
            <a:endParaRPr lang="en-US" dirty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Britannic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3266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81000" y="4648200"/>
            <a:ext cx="855399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lvl="0" indent="-514350">
              <a:buFont typeface="+mj-lt"/>
              <a:buAutoNum type="arabicPeriod"/>
            </a:pPr>
            <a:r>
              <a:rPr lang="en-US" sz="32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Brought about by </a:t>
            </a:r>
            <a:r>
              <a:rPr lang="en-US" sz="3200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cultural</a:t>
            </a:r>
            <a:r>
              <a:rPr lang="en-US" sz="32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changes.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US" sz="32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Characterized by a sudden drop in the CBR.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US" sz="32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There is still growth but not as fast as in Stage 2</a:t>
            </a:r>
            <a:endParaRPr lang="en-US" sz="32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72737" y="3870960"/>
            <a:ext cx="7798526" cy="779417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Britannic Bold" pitchFamily="34" charset="0"/>
              </a:rPr>
              <a:t>Stage 3:</a:t>
            </a:r>
            <a:r>
              <a:rPr lang="en-US" dirty="0" smtClean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Britannic Bold" pitchFamily="34" charset="0"/>
              </a:rPr>
              <a:t> Moderate Growth</a:t>
            </a:r>
            <a:endParaRPr lang="en-US" dirty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Britannic Bold" pitchFamily="34" charset="0"/>
            </a:endParaRPr>
          </a:p>
        </p:txBody>
      </p:sp>
      <p:pic>
        <p:nvPicPr>
          <p:cNvPr id="6" name="Picture 1" descr="TCL_10e_Figure_02_22_L.jpg"/>
          <p:cNvPicPr>
            <a:picLocks noGrp="1" noChangeAspect="1"/>
          </p:cNvPicPr>
          <p:nvPr isPhoto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226525" y="275860"/>
            <a:ext cx="2862943" cy="3548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03104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81000" y="4325226"/>
            <a:ext cx="855399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lvl="0" indent="-514350">
              <a:buFont typeface="+mj-lt"/>
              <a:buAutoNum type="arabicPeriod"/>
            </a:pPr>
            <a:r>
              <a:rPr lang="en-US" sz="32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The CBR = CDR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US" sz="32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Brought about by an aging population, education, and family planning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US" sz="32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Zero Population Growth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US" sz="32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Low TFR</a:t>
            </a:r>
            <a:endParaRPr lang="en-US" sz="32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85800" y="3657600"/>
            <a:ext cx="7798526" cy="779417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ritannic Bold" pitchFamily="34" charset="0"/>
              </a:rPr>
              <a:t>Stage 4:</a:t>
            </a:r>
            <a:r>
              <a:rPr lang="en-US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ritannic Bold" pitchFamily="34" charset="0"/>
              </a:rPr>
              <a:t> Declining Growth</a:t>
            </a:r>
            <a:endParaRPr lang="en-US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Britannic Bold" pitchFamily="34" charset="0"/>
            </a:endParaRPr>
          </a:p>
        </p:txBody>
      </p:sp>
      <p:pic>
        <p:nvPicPr>
          <p:cNvPr id="7" name="Picture 1" descr="TCL_10e_Figure_02_23_L.jpg"/>
          <p:cNvPicPr>
            <a:picLocks noGrp="1" noChangeAspect="1"/>
          </p:cNvPicPr>
          <p:nvPr isPhoto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264625" y="217714"/>
            <a:ext cx="2786743" cy="3592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38608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www.userlogos.org/files/backgrounds/macleod.mac/Map1280x80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57500"/>
            <a:ext cx="8229600" cy="1143000"/>
          </a:xfr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ritannic Bold" pitchFamily="34" charset="0"/>
              </a:rPr>
              <a:t>Section 1</a:t>
            </a:r>
            <a:r>
              <a:rPr lang="en-US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ritannic Bold" pitchFamily="34" charset="0"/>
              </a:rPr>
              <a:t>: Where Is </a:t>
            </a:r>
            <a:r>
              <a:rPr lang="en-US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ritannic Bold" pitchFamily="34" charset="0"/>
              </a:rPr>
              <a:t>E</a:t>
            </a:r>
            <a:r>
              <a:rPr lang="en-US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ritannic Bold" pitchFamily="34" charset="0"/>
              </a:rPr>
              <a:t>veryone?</a:t>
            </a:r>
            <a:endParaRPr lang="en-US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Britannic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7428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57200" y="4572000"/>
            <a:ext cx="817299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Font typeface="+mj-lt"/>
              <a:buAutoNum type="arabicPeriod"/>
            </a:pPr>
            <a:r>
              <a:rPr lang="en-US" sz="32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CDR &gt; CBR because of an aging population. </a:t>
            </a:r>
          </a:p>
          <a:p>
            <a:pPr marL="342900" lvl="0" indent="-342900">
              <a:buFont typeface="+mj-lt"/>
              <a:buAutoNum type="arabicPeriod"/>
            </a:pPr>
            <a:r>
              <a:rPr lang="en-US" sz="32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NIR is less than Zero.</a:t>
            </a:r>
          </a:p>
          <a:p>
            <a:pPr marL="342900" lvl="0" indent="-342900">
              <a:buFont typeface="+mj-lt"/>
              <a:buAutoNum type="arabicPeriod"/>
            </a:pPr>
            <a:r>
              <a:rPr lang="en-US" sz="32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32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Much of Europe is entering this stage.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90"/>
          <a:stretch/>
        </p:blipFill>
        <p:spPr bwMode="auto">
          <a:xfrm>
            <a:off x="2362200" y="76200"/>
            <a:ext cx="3886157" cy="3817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le 4"/>
          <p:cNvSpPr>
            <a:spLocks noGrp="1"/>
          </p:cNvSpPr>
          <p:nvPr>
            <p:ph type="title"/>
          </p:nvPr>
        </p:nvSpPr>
        <p:spPr>
          <a:xfrm>
            <a:off x="838200" y="3817846"/>
            <a:ext cx="6934200" cy="779417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ritannic Bold" pitchFamily="34" charset="0"/>
              </a:rPr>
              <a:t>Stage 5:</a:t>
            </a:r>
            <a:r>
              <a:rPr lang="en-US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ritannic Bold" pitchFamily="34" charset="0"/>
              </a:rPr>
              <a:t> Negative Growth</a:t>
            </a:r>
            <a:endParaRPr lang="en-US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Britannic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4606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http://www.neoncircus.com/images/advertising_film_tv/project_25/who_wants_to_be_a_millionaire_01_full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9333" y="15922"/>
            <a:ext cx="9124667" cy="6842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38200" y="2205097"/>
            <a:ext cx="7391400" cy="2062103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ritannic Bold" pitchFamily="34" charset="0"/>
              </a:rPr>
              <a:t>The following </a:t>
            </a:r>
            <a:r>
              <a:rPr lang="en-US" sz="3200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ritannic Bold" pitchFamily="34" charset="0"/>
              </a:rPr>
              <a:t>5 slides </a:t>
            </a:r>
            <a:r>
              <a:rPr lang="en-US" sz="32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ritannic Bold" pitchFamily="34" charset="0"/>
              </a:rPr>
              <a:t>are population pyramids of different areas on earth. Determine </a:t>
            </a:r>
            <a:r>
              <a:rPr lang="en-US" sz="3200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ritannic Bold" pitchFamily="34" charset="0"/>
              </a:rPr>
              <a:t>what stage </a:t>
            </a:r>
            <a:r>
              <a:rPr lang="en-US" sz="32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ritannic Bold" pitchFamily="34" charset="0"/>
              </a:rPr>
              <a:t>they are in by how they </a:t>
            </a:r>
            <a:r>
              <a:rPr lang="en-US" sz="3200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ritannic Bold" pitchFamily="34" charset="0"/>
              </a:rPr>
              <a:t>look</a:t>
            </a:r>
            <a:r>
              <a:rPr lang="en-US" sz="32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ritannic Bold" pitchFamily="34" charset="0"/>
              </a:rPr>
              <a:t>. </a:t>
            </a:r>
            <a:endParaRPr lang="en-US" sz="32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Britannic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536977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ttp://www.neoncircus.com/images/advertising_film_tv/project_25/who_wants_to_be_a_millionaire_01_full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9333" y="15922"/>
            <a:ext cx="9124667" cy="6842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3472" y="228600"/>
            <a:ext cx="4800600" cy="4772025"/>
          </a:xfrm>
          <a:prstGeom prst="roundRect">
            <a:avLst>
              <a:gd name="adj" fmla="val 4488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00266" y="5181600"/>
            <a:ext cx="7162800" cy="584775"/>
          </a:xfrm>
          <a:prstGeom prst="rect">
            <a:avLst/>
          </a:prstGeom>
          <a:solidFill>
            <a:schemeClr val="bg1">
              <a:alpha val="51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320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ritannic Bold" pitchFamily="34" charset="0"/>
              </a:defRPr>
            </a:lvl1pPr>
          </a:lstStyle>
          <a:p>
            <a:r>
              <a:rPr lang="en-US" dirty="0"/>
              <a:t>The United States of America</a:t>
            </a:r>
          </a:p>
        </p:txBody>
      </p:sp>
    </p:spTree>
    <p:extLst>
      <p:ext uri="{BB962C8B-B14F-4D97-AF65-F5344CB8AC3E}">
        <p14:creationId xmlns:p14="http://schemas.microsoft.com/office/powerpoint/2010/main" val="213957185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ttp://www.neoncircus.com/images/advertising_film_tv/project_25/who_wants_to_be_a_millionaire_01_full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9333" y="15922"/>
            <a:ext cx="9124667" cy="6842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90599" y="5257800"/>
            <a:ext cx="7162800" cy="584775"/>
          </a:xfrm>
          <a:prstGeom prst="rect">
            <a:avLst/>
          </a:prstGeom>
          <a:solidFill>
            <a:schemeClr val="bg1">
              <a:alpha val="51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320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ritannic Bold" pitchFamily="34" charset="0"/>
              </a:defRPr>
            </a:lvl1pPr>
          </a:lstStyle>
          <a:p>
            <a:r>
              <a:rPr lang="en-US" dirty="0"/>
              <a:t>Bolivia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5987" y="228600"/>
            <a:ext cx="4772025" cy="4781550"/>
          </a:xfrm>
          <a:prstGeom prst="roundRect">
            <a:avLst>
              <a:gd name="adj" fmla="val 494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9141098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ttp://www.neoncircus.com/images/advertising_film_tv/project_25/who_wants_to_be_a_millionaire_01_full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9333" y="15922"/>
            <a:ext cx="9124667" cy="6842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90598" y="5282625"/>
            <a:ext cx="7162800" cy="584775"/>
          </a:xfrm>
          <a:prstGeom prst="rect">
            <a:avLst/>
          </a:prstGeom>
          <a:solidFill>
            <a:schemeClr val="bg1">
              <a:alpha val="51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320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ritannic Bold" pitchFamily="34" charset="0"/>
              </a:defRPr>
            </a:lvl1pPr>
          </a:lstStyle>
          <a:p>
            <a:r>
              <a:rPr lang="en-US" dirty="0"/>
              <a:t>The Russian Federation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5986" y="239486"/>
            <a:ext cx="4772025" cy="4762500"/>
          </a:xfrm>
          <a:prstGeom prst="roundRect">
            <a:avLst>
              <a:gd name="adj" fmla="val 4708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0899291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ttp://www.neoncircus.com/images/advertising_film_tv/project_25/who_wants_to_be_a_millionaire_01_full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9333" y="15922"/>
            <a:ext cx="9124667" cy="6842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90600" y="5334000"/>
            <a:ext cx="7162800" cy="584775"/>
          </a:xfrm>
          <a:prstGeom prst="rect">
            <a:avLst/>
          </a:prstGeom>
          <a:solidFill>
            <a:schemeClr val="bg1">
              <a:alpha val="51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320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ritannic Bold" pitchFamily="34" charset="0"/>
              </a:defRPr>
            </a:lvl1pPr>
          </a:lstStyle>
          <a:p>
            <a:r>
              <a:rPr lang="en-US" dirty="0"/>
              <a:t>Australia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"/>
          <a:stretch/>
        </p:blipFill>
        <p:spPr bwMode="auto">
          <a:xfrm>
            <a:off x="2185988" y="239486"/>
            <a:ext cx="4772025" cy="4694464"/>
          </a:xfrm>
          <a:prstGeom prst="roundRect">
            <a:avLst>
              <a:gd name="adj" fmla="val 2853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062083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ttp://www.neoncircus.com/images/advertising_film_tv/project_25/who_wants_to_be_a_millionaire_01_full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9333" y="15922"/>
            <a:ext cx="9124667" cy="6842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79714" y="5304396"/>
            <a:ext cx="7162800" cy="584775"/>
          </a:xfrm>
          <a:prstGeom prst="rect">
            <a:avLst/>
          </a:prstGeom>
          <a:solidFill>
            <a:schemeClr val="bg1">
              <a:alpha val="51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ritannic Bold" pitchFamily="34" charset="0"/>
              </a:rPr>
              <a:t>Central America</a:t>
            </a:r>
            <a:endParaRPr lang="en-US" sz="32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Britannic Bold" pitchFamily="34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4217" y="228600"/>
            <a:ext cx="4772025" cy="475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094849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33400" y="2743200"/>
            <a:ext cx="8153400" cy="1371600"/>
          </a:xfrm>
          <a:prstGeom prst="rect">
            <a:avLst/>
          </a:prstGeom>
          <a:solidFill>
            <a:schemeClr val="bg1">
              <a:alpha val="5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 smtClean="0"/>
              <a:t>Predicting Growth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noFill/>
            </p:spPr>
            <p:txBody>
              <a:bodyPr>
                <a:normAutofit fontScale="92500" lnSpcReduction="20000"/>
              </a:bodyPr>
              <a:lstStyle/>
              <a:p>
                <a:pPr marL="0" indent="0" algn="ctr">
                  <a:buNone/>
                </a:pPr>
                <a:r>
                  <a:rPr lang="en-US" dirty="0" smtClean="0"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To determine how much a population will grow, geographers use the demographic accounting equation:</a:t>
                </a:r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/>
                        </a:rPr>
                        <m:t>𝑃</m:t>
                      </m:r>
                      <m:d>
                        <m:dPr>
                          <m:ctrlPr>
                            <a:rPr lang="en-US" b="0" i="1" smtClean="0"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/>
                            </a:rPr>
                            <m:t>𝑡</m:t>
                          </m:r>
                          <m:r>
                            <a:rPr lang="en-US" b="0" i="1" smtClean="0"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/>
                            </a:rPr>
                            <m:t>+1</m:t>
                          </m:r>
                        </m:e>
                      </m:d>
                      <m:r>
                        <a:rPr lang="en-US" b="0" i="1" smtClean="0"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/>
                        </a:rPr>
                        <m:t>=</m:t>
                      </m:r>
                      <m:r>
                        <a:rPr lang="en-US" b="0" i="1" smtClean="0"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/>
                        </a:rPr>
                        <m:t>𝑃</m:t>
                      </m:r>
                      <m:d>
                        <m:dPr>
                          <m:ctrlPr>
                            <a:rPr lang="en-US" b="0" i="1" smtClean="0"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/>
                            </a:rPr>
                            <m:t>𝑡</m:t>
                          </m:r>
                        </m:e>
                      </m:d>
                      <m:r>
                        <a:rPr lang="en-US" b="0" i="1" smtClean="0"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/>
                        </a:rPr>
                        <m:t>+</m:t>
                      </m:r>
                      <m:r>
                        <a:rPr lang="en-US" b="0" i="1" smtClean="0"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/>
                        </a:rPr>
                        <m:t>𝐵</m:t>
                      </m:r>
                      <m:d>
                        <m:dPr>
                          <m:ctrlPr>
                            <a:rPr lang="en-US" b="0" i="1" smtClean="0"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/>
                            </a:rPr>
                            <m:t>𝑡</m:t>
                          </m:r>
                          <m:r>
                            <a:rPr lang="en-US" b="0" i="1" smtClean="0"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/>
                            </a:rPr>
                            <m:t>, </m:t>
                          </m:r>
                          <m:r>
                            <a:rPr lang="en-US" b="0" i="1" smtClean="0"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/>
                            </a:rPr>
                            <m:t>𝑡</m:t>
                          </m:r>
                          <m:r>
                            <a:rPr lang="en-US" b="0" i="1" smtClean="0"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/>
                            </a:rPr>
                            <m:t>+1</m:t>
                          </m:r>
                        </m:e>
                      </m:d>
                      <m:r>
                        <a:rPr lang="en-US" b="0" i="1" smtClean="0"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/>
                        </a:rPr>
                        <m:t>−</m:t>
                      </m:r>
                      <m:r>
                        <a:rPr lang="en-US" b="0" i="1" smtClean="0"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/>
                        </a:rPr>
                        <m:t>𝐷</m:t>
                      </m:r>
                      <m:r>
                        <a:rPr lang="en-US" b="0" i="1" smtClean="0"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/>
                        </a:rPr>
                        <m:t> </m:t>
                      </m:r>
                      <m:d>
                        <m:dPr>
                          <m:ctrlPr>
                            <a:rPr lang="en-US" b="0" i="1" smtClean="0"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/>
                            </a:rPr>
                            <m:t>𝑡</m:t>
                          </m:r>
                          <m:r>
                            <a:rPr lang="en-US" b="0" i="1" smtClean="0"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/>
                            </a:rPr>
                            <m:t>,</m:t>
                          </m:r>
                          <m:r>
                            <a:rPr lang="en-US" b="0" i="1" smtClean="0"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/>
                            </a:rPr>
                            <m:t>𝑡</m:t>
                          </m:r>
                          <m:r>
                            <a:rPr lang="en-US" b="0" i="1" smtClean="0"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/>
                            </a:rPr>
                            <m:t>+1</m:t>
                          </m:r>
                        </m:e>
                      </m:d>
                      <m:r>
                        <a:rPr lang="en-US" b="0" i="1" smtClean="0"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/>
                        </a:rPr>
                        <m:t>+</m:t>
                      </m:r>
                      <m:r>
                        <a:rPr lang="en-US" b="0" i="1" smtClean="0"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/>
                        </a:rPr>
                        <m:t>𝐼</m:t>
                      </m:r>
                      <m:r>
                        <a:rPr lang="en-US" b="0" i="1" smtClean="0"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/>
                        </a:rPr>
                        <m:t> </m:t>
                      </m:r>
                      <m:d>
                        <m:dPr>
                          <m:ctrlPr>
                            <a:rPr lang="en-US" b="0" i="1" smtClean="0"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/>
                            </a:rPr>
                            <m:t>𝑡</m:t>
                          </m:r>
                          <m:r>
                            <a:rPr lang="en-US" b="0" i="1" smtClean="0"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/>
                            </a:rPr>
                            <m:t>,</m:t>
                          </m:r>
                          <m:r>
                            <a:rPr lang="en-US" b="0" i="1" smtClean="0"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/>
                            </a:rPr>
                            <m:t>𝑡</m:t>
                          </m:r>
                          <m:r>
                            <a:rPr lang="en-US" b="0" i="1" smtClean="0"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/>
                            </a:rPr>
                            <m:t>+1</m:t>
                          </m:r>
                        </m:e>
                      </m:d>
                      <m:r>
                        <a:rPr lang="en-US" b="0" i="1" smtClean="0"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/>
                        </a:rPr>
                        <m:t>−</m:t>
                      </m:r>
                      <m:r>
                        <a:rPr lang="en-US" b="0" i="1" smtClean="0"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/>
                        </a:rPr>
                        <m:t>𝐸</m:t>
                      </m:r>
                      <m:r>
                        <a:rPr lang="en-US" b="0" i="1" smtClean="0"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/>
                        </a:rPr>
                        <m:t> </m:t>
                      </m:r>
                      <m:d>
                        <m:dPr>
                          <m:ctrlPr>
                            <a:rPr lang="en-US" b="0" i="1" smtClean="0"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/>
                            </a:rPr>
                            <m:t>𝑡</m:t>
                          </m:r>
                          <m:r>
                            <a:rPr lang="en-US" b="0" i="1" smtClean="0"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/>
                            </a:rPr>
                            <m:t>,</m:t>
                          </m:r>
                          <m:r>
                            <a:rPr lang="en-US" b="0" i="1" smtClean="0"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/>
                            </a:rPr>
                            <m:t>𝑡</m:t>
                          </m:r>
                          <m:r>
                            <a:rPr lang="en-US" b="0" i="1" smtClean="0"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/>
                            </a:rPr>
                            <m:t>+1</m:t>
                          </m:r>
                        </m:e>
                      </m:d>
                    </m:oMath>
                  </m:oMathPara>
                </a14:m>
                <a:endParaRPr lang="en-US" b="0" dirty="0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  <a:p>
                <a:pPr marL="0" indent="0">
                  <a:buNone/>
                </a:pPr>
                <a:r>
                  <a:rPr lang="en-US" dirty="0" smtClean="0"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Where</a:t>
                </a:r>
              </a:p>
              <a:p>
                <a:pPr marL="0" indent="0" algn="ctr">
                  <a:buNone/>
                </a:pPr>
                <a:r>
                  <a:rPr lang="en-US" dirty="0" smtClean="0"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Cambria Math" pitchFamily="18" charset="0"/>
                    <a:ea typeface="Cambria Math" pitchFamily="18" charset="0"/>
                  </a:rPr>
                  <a:t>P</a:t>
                </a:r>
                <a:r>
                  <a:rPr lang="en-US" dirty="0" smtClean="0"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 = Population, </a:t>
                </a:r>
                <a:r>
                  <a:rPr lang="en-US" dirty="0"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Cambria Math" pitchFamily="18" charset="0"/>
                    <a:ea typeface="Cambria Math" pitchFamily="18" charset="0"/>
                  </a:rPr>
                  <a:t>B</a:t>
                </a:r>
                <a:r>
                  <a:rPr lang="en-US" dirty="0" smtClean="0"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 = Births, </a:t>
                </a:r>
                <a:r>
                  <a:rPr lang="en-US" dirty="0"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Cambria Math" pitchFamily="18" charset="0"/>
                    <a:ea typeface="Cambria Math" pitchFamily="18" charset="0"/>
                  </a:rPr>
                  <a:t>D</a:t>
                </a:r>
                <a:r>
                  <a:rPr lang="en-US" dirty="0" smtClean="0"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 = Deaths,</a:t>
                </a:r>
              </a:p>
              <a:p>
                <a:pPr marL="0" indent="0" algn="ctr">
                  <a:buNone/>
                </a:pPr>
                <a:r>
                  <a:rPr lang="en-US" dirty="0" smtClean="0"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 </a:t>
                </a:r>
                <a:r>
                  <a:rPr lang="en-US" dirty="0"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Cambria Math" pitchFamily="18" charset="0"/>
                    <a:ea typeface="Cambria Math" pitchFamily="18" charset="0"/>
                  </a:rPr>
                  <a:t>I</a:t>
                </a:r>
                <a:r>
                  <a:rPr lang="en-US" dirty="0" smtClean="0"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 = Immigration, </a:t>
                </a:r>
                <a:r>
                  <a:rPr lang="en-US" dirty="0"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Cambria Math" pitchFamily="18" charset="0"/>
                    <a:ea typeface="Cambria Math" pitchFamily="18" charset="0"/>
                  </a:rPr>
                  <a:t>E </a:t>
                </a:r>
                <a:r>
                  <a:rPr lang="en-US" dirty="0" smtClean="0"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= Emigration, </a:t>
                </a:r>
                <a:r>
                  <a:rPr lang="en-US" dirty="0"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Cambria Math" pitchFamily="18" charset="0"/>
                    <a:ea typeface="Cambria Math" pitchFamily="18" charset="0"/>
                  </a:rPr>
                  <a:t>t</a:t>
                </a:r>
                <a:r>
                  <a:rPr lang="en-US" dirty="0" smtClean="0"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 = Time Now,</a:t>
                </a:r>
                <a:br>
                  <a:rPr lang="en-US" dirty="0" smtClean="0"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</a:br>
                <a:r>
                  <a:rPr lang="en-US" dirty="0" smtClean="0"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 </a:t>
                </a:r>
                <a:r>
                  <a:rPr lang="en-US" dirty="0"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Cambria Math" pitchFamily="18" charset="0"/>
                    <a:ea typeface="Cambria Math" pitchFamily="18" charset="0"/>
                  </a:rPr>
                  <a:t>t + 1 </a:t>
                </a:r>
                <a:r>
                  <a:rPr lang="en-US" dirty="0" smtClean="0"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= some time in the future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1926" t="-39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3380757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2866243680"/>
              </p:ext>
            </p:extLst>
          </p:nvPr>
        </p:nvGraphicFramePr>
        <p:xfrm>
          <a:off x="0" y="0"/>
          <a:ext cx="91440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34666626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Callout 3"/>
          <p:cNvSpPr/>
          <p:nvPr/>
        </p:nvSpPr>
        <p:spPr>
          <a:xfrm>
            <a:off x="1064623" y="914400"/>
            <a:ext cx="4800600" cy="3124200"/>
          </a:xfrm>
          <a:prstGeom prst="cloudCallout">
            <a:avLst>
              <a:gd name="adj1" fmla="val 73356"/>
              <a:gd name="adj2" fmla="val 42234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521823" y="1537064"/>
            <a:ext cx="3886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What is the </a:t>
            </a:r>
            <a:r>
              <a:rPr lang="en-US" sz="3200" dirty="0" smtClean="0">
                <a:solidFill>
                  <a:srgbClr val="FFFF00"/>
                </a:solidFill>
              </a:rPr>
              <a:t>Epidemiologic Transition Model</a:t>
            </a:r>
            <a:r>
              <a:rPr lang="en-US" sz="3200" dirty="0" smtClean="0"/>
              <a:t>?</a:t>
            </a:r>
            <a:endParaRPr lang="en-US" sz="3200" dirty="0"/>
          </a:p>
        </p:txBody>
      </p:sp>
      <p:pic>
        <p:nvPicPr>
          <p:cNvPr id="6" name="Picture 2" descr="http://www.wallpapersonview.com/wallpapers/4/animals_beautiful_sweet_great_funny_cute_cat_background-31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000" b="91667" l="10000" r="90000">
                        <a14:backgroundMark x1="52500" y1="76167" x2="51125" y2="86250"/>
                        <a14:backgroundMark x1="62187" y1="85583" x2="63750" y2="88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3733800"/>
            <a:ext cx="4491038" cy="3367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867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ttp://www.userlogos.org/files/backgrounds/macleod.mac/Map1280x80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loud Callout 3"/>
          <p:cNvSpPr/>
          <p:nvPr/>
        </p:nvSpPr>
        <p:spPr>
          <a:xfrm>
            <a:off x="914400" y="914400"/>
            <a:ext cx="4800600" cy="3124200"/>
          </a:xfrm>
          <a:prstGeom prst="cloudCallout">
            <a:avLst>
              <a:gd name="adj1" fmla="val 73356"/>
              <a:gd name="adj2" fmla="val 42234"/>
            </a:avLst>
          </a:prstGeom>
          <a:solidFill>
            <a:schemeClr val="accent1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333500" y="1981200"/>
            <a:ext cx="3962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What is </a:t>
            </a:r>
            <a:r>
              <a:rPr lang="en-US" sz="3200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demography</a:t>
            </a:r>
            <a:r>
              <a:rPr lang="en-US" sz="32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?</a:t>
            </a:r>
            <a:endParaRPr lang="en-US" sz="32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1026" name="Picture 2" descr="http://www.wallpapersonview.com/wallpapers/4/animals_beautiful_sweet_great_funny_cute_cat_background-31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000" b="91667" l="10000" r="90000">
                        <a14:backgroundMark x1="52500" y1="76167" x2="51125" y2="86250"/>
                        <a14:backgroundMark x1="62187" y1="85583" x2="63750" y2="88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3733800"/>
            <a:ext cx="4491038" cy="3367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8311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ular Callout 6"/>
          <p:cNvSpPr/>
          <p:nvPr/>
        </p:nvSpPr>
        <p:spPr>
          <a:xfrm>
            <a:off x="2971800" y="304800"/>
            <a:ext cx="5715000" cy="3733800"/>
          </a:xfrm>
          <a:prstGeom prst="wedgeRoundRectCallout">
            <a:avLst>
              <a:gd name="adj1" fmla="val -36761"/>
              <a:gd name="adj2" fmla="val 71688"/>
              <a:gd name="adj3" fmla="val 16667"/>
            </a:avLst>
          </a:prstGeom>
          <a:solidFill>
            <a:schemeClr val="accent3">
              <a:lumMod val="50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“</a:t>
            </a:r>
            <a:r>
              <a:rPr lang="en-US" sz="2800" dirty="0" smtClean="0">
                <a:solidFill>
                  <a:schemeClr val="tx1"/>
                </a:solidFill>
              </a:rPr>
              <a:t>The</a:t>
            </a:r>
            <a:r>
              <a:rPr lang="en-US" sz="2800" dirty="0" smtClean="0">
                <a:solidFill>
                  <a:srgbClr val="FFFF00"/>
                </a:solidFill>
              </a:rPr>
              <a:t> Epidemiologic Transition Model </a:t>
            </a:r>
            <a:r>
              <a:rPr lang="en-US" sz="2800" dirty="0" smtClean="0">
                <a:solidFill>
                  <a:schemeClr val="tx1"/>
                </a:solidFill>
              </a:rPr>
              <a:t>focuses on </a:t>
            </a:r>
            <a:r>
              <a:rPr lang="en-US" sz="2800" dirty="0" smtClean="0">
                <a:solidFill>
                  <a:srgbClr val="FFFF00"/>
                </a:solidFill>
              </a:rPr>
              <a:t>distinctive causes of death</a:t>
            </a:r>
            <a:r>
              <a:rPr lang="en-US" sz="2800" dirty="0" smtClean="0">
                <a:solidFill>
                  <a:schemeClr val="tx1"/>
                </a:solidFill>
              </a:rPr>
              <a:t> in each stage of the demographic transition.”</a:t>
            </a:r>
            <a:endParaRPr lang="en-US" sz="2800" dirty="0">
              <a:solidFill>
                <a:schemeClr val="tx1"/>
              </a:solidFill>
            </a:endParaRPr>
          </a:p>
        </p:txBody>
      </p:sp>
      <p:pic>
        <p:nvPicPr>
          <p:cNvPr id="5" name="Picture 2" descr="http://www.99hdwallpaper.com/animal/images/lion-wallpaper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083" b="90000" l="10000" r="9578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0" y="3886200"/>
            <a:ext cx="5885332" cy="3676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6371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3483884355"/>
              </p:ext>
            </p:extLst>
          </p:nvPr>
        </p:nvGraphicFramePr>
        <p:xfrm>
          <a:off x="0" y="0"/>
          <a:ext cx="91440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605689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www.userlogos.org/files/backgrounds/macleod.mac/Map1280x80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57500"/>
            <a:ext cx="8229600" cy="1143000"/>
          </a:xfr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ritannic Bold" pitchFamily="34" charset="0"/>
              </a:rPr>
              <a:t>Section 4: </a:t>
            </a:r>
            <a:r>
              <a:rPr lang="en-US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ritannic Bold" pitchFamily="34" charset="0"/>
              </a:rPr>
              <a:t>Overpopulation and Population Control</a:t>
            </a:r>
            <a:endParaRPr lang="en-US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Britannic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6165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Callout 3"/>
          <p:cNvSpPr/>
          <p:nvPr/>
        </p:nvSpPr>
        <p:spPr>
          <a:xfrm>
            <a:off x="1064623" y="914400"/>
            <a:ext cx="4800600" cy="3124200"/>
          </a:xfrm>
          <a:prstGeom prst="cloudCallout">
            <a:avLst>
              <a:gd name="adj1" fmla="val 73356"/>
              <a:gd name="adj2" fmla="val 42234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371600" y="1828800"/>
            <a:ext cx="3886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Are we becoming </a:t>
            </a:r>
            <a:r>
              <a:rPr lang="en-US" sz="3200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overpopulated</a:t>
            </a:r>
            <a:r>
              <a:rPr lang="en-US" sz="32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?</a:t>
            </a:r>
            <a:endParaRPr lang="en-US" sz="32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6" name="Picture 2" descr="http://www.wallpapersonview.com/wallpapers/4/animals_beautiful_sweet_great_funny_cute_cat_background-31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000" b="91667" l="10000" r="90000">
                        <a14:backgroundMark x1="52500" y1="76167" x2="51125" y2="86250"/>
                        <a14:backgroundMark x1="62187" y1="85583" x2="63750" y2="88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3733800"/>
            <a:ext cx="4491038" cy="3367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8338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http://www.neoncircus.com/images/advertising_film_tv/project_25/who_wants_to_be_a_millionaire_01_full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9333" y="15922"/>
            <a:ext cx="9124667" cy="6842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59971" y="2959387"/>
            <a:ext cx="7391400" cy="584775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ritannic Bold" pitchFamily="34" charset="0"/>
              </a:rPr>
              <a:t>How would you define </a:t>
            </a:r>
            <a:r>
              <a:rPr lang="en-US" sz="3200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ritannic Bold" pitchFamily="34" charset="0"/>
              </a:rPr>
              <a:t>overpopulation</a:t>
            </a:r>
            <a:r>
              <a:rPr lang="en-US" sz="32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ritannic Bold" pitchFamily="34" charset="0"/>
              </a:rPr>
              <a:t>?</a:t>
            </a:r>
            <a:endParaRPr lang="en-US" sz="32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Britannic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8224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870" y1="76238" x2="870" y2="76238"/>
                        <a14:foregroundMark x1="14348" y1="68647" x2="14348" y2="68647"/>
                        <a14:foregroundMark x1="20000" y1="58416" x2="20000" y2="58416"/>
                        <a14:foregroundMark x1="23478" y1="52145" x2="23478" y2="52145"/>
                        <a14:foregroundMark x1="33043" y1="65347" x2="63913" y2="99010"/>
                        <a14:foregroundMark x1="1304" y1="77228" x2="18696" y2="99010"/>
                        <a14:foregroundMark x1="2174" y1="84818" x2="1304" y2="99340"/>
                        <a14:foregroundMark x1="62609" y1="58086" x2="93913" y2="99670"/>
                        <a14:foregroundMark x1="48696" y1="11221" x2="26957" y2="12871"/>
                        <a14:foregroundMark x1="28696" y1="13201" x2="22174" y2="34983"/>
                        <a14:foregroundMark x1="30435" y1="10231" x2="36522" y2="4950"/>
                        <a14:foregroundMark x1="41739" y1="5281" x2="46957" y2="3630"/>
                        <a14:foregroundMark x1="46957" y1="31353" x2="49565" y2="42574"/>
                        <a14:backgroundMark x1="9565" y1="64026" x2="4783" y2="70627"/>
                        <a14:backgroundMark x1="13043" y1="60066" x2="11739" y2="66997"/>
                        <a14:backgroundMark x1="3043" y1="64686" x2="3043" y2="729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771" y="764897"/>
            <a:ext cx="4191000" cy="5521187"/>
          </a:xfrm>
          <a:prstGeom prst="rect">
            <a:avLst/>
          </a:prstGeom>
          <a:ln>
            <a:noFill/>
          </a:ln>
          <a:effectLst>
            <a:outerShdw dist="35921" dir="2700000" algn="ctr" rotWithShape="0">
              <a:schemeClr val="bg2"/>
            </a:outerShdw>
            <a:reflection blurRad="635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-21772" y="6286084"/>
            <a:ext cx="4191001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Thomas Malthus </a:t>
            </a:r>
          </a:p>
        </p:txBody>
      </p:sp>
      <p:sp>
        <p:nvSpPr>
          <p:cNvPr id="6" name="Rectangular Callout 5"/>
          <p:cNvSpPr/>
          <p:nvPr/>
        </p:nvSpPr>
        <p:spPr>
          <a:xfrm>
            <a:off x="4038600" y="304800"/>
            <a:ext cx="4800600" cy="2971800"/>
          </a:xfrm>
          <a:prstGeom prst="wedgeRectCallout">
            <a:avLst>
              <a:gd name="adj1" fmla="val -78248"/>
              <a:gd name="adj2" fmla="val 55467"/>
            </a:avLst>
          </a:prstGeom>
          <a:solidFill>
            <a:schemeClr val="accent3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My theory is that population will eventually outpace food production. </a:t>
            </a:r>
            <a:r>
              <a:rPr lang="en-US" sz="2400" dirty="0"/>
              <a:t>W</a:t>
            </a:r>
            <a:r>
              <a:rPr lang="en-US" sz="2400" dirty="0" smtClean="0"/>
              <a:t>hile population increases </a:t>
            </a:r>
            <a:r>
              <a:rPr lang="en-US" sz="2400" dirty="0" smtClean="0">
                <a:solidFill>
                  <a:srgbClr val="FFFF00"/>
                </a:solidFill>
              </a:rPr>
              <a:t>geometrically</a:t>
            </a:r>
            <a:r>
              <a:rPr lang="en-US" sz="2400" dirty="0" smtClean="0"/>
              <a:t>, food supply increases </a:t>
            </a:r>
            <a:r>
              <a:rPr lang="en-US" sz="2400" dirty="0" smtClean="0">
                <a:solidFill>
                  <a:srgbClr val="FFFF00"/>
                </a:solidFill>
              </a:rPr>
              <a:t>arithmetically</a:t>
            </a:r>
            <a:r>
              <a:rPr lang="en-US" sz="2400" dirty="0" smtClean="0"/>
              <a:t>.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766644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ttp://www.userlogos.org/files/backgrounds/macleod.mac/Map1280x80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771649" y="6040628"/>
            <a:ext cx="5600701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Thomas Malthus’ Theory </a:t>
            </a:r>
          </a:p>
        </p:txBody>
      </p:sp>
      <p:pic>
        <p:nvPicPr>
          <p:cNvPr id="1026" name="Picture 2" descr="http://zisgeography.files.wordpress.com/2010/08/malthus-graph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883" y="54428"/>
            <a:ext cx="7300232" cy="5853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7133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en-US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ritannic Bold" pitchFamily="34" charset="0"/>
              </a:rPr>
              <a:t>Malthus Supporters (neo-Malthusians) Argue:</a:t>
            </a:r>
            <a:endParaRPr lang="en-US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Britannic Bold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810000"/>
          </a:xfrm>
          <a:solidFill>
            <a:schemeClr val="bg1">
              <a:lumMod val="95000"/>
              <a:lumOff val="5000"/>
              <a:alpha val="4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en-US" dirty="0" smtClean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The </a:t>
            </a:r>
            <a:r>
              <a:rPr lang="en-US" dirty="0" smtClean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growth</a:t>
            </a:r>
            <a:r>
              <a:rPr lang="en-US" dirty="0" smtClean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 of </a:t>
            </a:r>
            <a:r>
              <a:rPr lang="en-US" dirty="0" smtClean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less developed countries </a:t>
            </a:r>
            <a:r>
              <a:rPr lang="en-US" dirty="0" smtClean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are outstripping even Malthus’ predictions.</a:t>
            </a:r>
          </a:p>
          <a:p>
            <a:r>
              <a:rPr lang="en-US" dirty="0" smtClean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World population is not just stripping </a:t>
            </a:r>
            <a:r>
              <a:rPr lang="en-US" dirty="0" smtClean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food</a:t>
            </a:r>
            <a:r>
              <a:rPr lang="en-US" dirty="0" smtClean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 but a lot of </a:t>
            </a:r>
            <a:r>
              <a:rPr lang="en-US" dirty="0" smtClean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other resources </a:t>
            </a:r>
            <a:r>
              <a:rPr lang="en-US" dirty="0" smtClean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as well.</a:t>
            </a:r>
          </a:p>
          <a:p>
            <a:r>
              <a:rPr lang="en-US" dirty="0" smtClean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To fix the problem continue programs for population limitation such as </a:t>
            </a:r>
            <a:r>
              <a:rPr lang="en-US" dirty="0" smtClean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birth control </a:t>
            </a:r>
            <a:r>
              <a:rPr lang="en-US" dirty="0" smtClean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and </a:t>
            </a:r>
            <a:r>
              <a:rPr lang="en-US" dirty="0" smtClean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family planning</a:t>
            </a:r>
            <a:r>
              <a:rPr lang="en-US" dirty="0" smtClean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. </a:t>
            </a:r>
            <a:endParaRPr lang="en-US" dirty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62632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US" sz="40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ritannic Bold" pitchFamily="34" charset="0"/>
              </a:rPr>
              <a:t>Malthus Critics Argue: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solidFill>
            <a:schemeClr val="bg1">
              <a:lumMod val="95000"/>
              <a:lumOff val="5000"/>
              <a:alpha val="51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en-US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Malthus’ theory is based on a belief that the increase in the world’s food supply is </a:t>
            </a:r>
            <a:r>
              <a:rPr lang="en-US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fixed</a:t>
            </a:r>
            <a:r>
              <a:rPr lang="en-US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rather than </a:t>
            </a:r>
            <a:r>
              <a:rPr lang="en-US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expanding</a:t>
            </a:r>
            <a:r>
              <a:rPr lang="en-US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.</a:t>
            </a:r>
          </a:p>
          <a:p>
            <a:pPr lvl="1"/>
            <a:r>
              <a:rPr lang="en-US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An increase in </a:t>
            </a:r>
            <a:r>
              <a:rPr lang="en-US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technology</a:t>
            </a:r>
            <a:r>
              <a:rPr lang="en-US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and </a:t>
            </a:r>
            <a:r>
              <a:rPr lang="en-US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genetic food production</a:t>
            </a:r>
            <a:r>
              <a:rPr lang="en-US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has increased the amount of available food.</a:t>
            </a:r>
          </a:p>
          <a:p>
            <a:r>
              <a:rPr lang="en-US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 larger </a:t>
            </a:r>
            <a:r>
              <a:rPr lang="en-US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population</a:t>
            </a:r>
            <a:r>
              <a:rPr lang="en-US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stimulates </a:t>
            </a:r>
            <a:r>
              <a:rPr lang="en-US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economic growth</a:t>
            </a:r>
            <a:r>
              <a:rPr lang="en-US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to produce </a:t>
            </a:r>
            <a:r>
              <a:rPr lang="en-US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greater resources</a:t>
            </a:r>
            <a:r>
              <a:rPr lang="en-US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.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4179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Callout 3"/>
          <p:cNvSpPr/>
          <p:nvPr/>
        </p:nvSpPr>
        <p:spPr>
          <a:xfrm>
            <a:off x="1064623" y="914400"/>
            <a:ext cx="4800600" cy="3124200"/>
          </a:xfrm>
          <a:prstGeom prst="cloudCallout">
            <a:avLst>
              <a:gd name="adj1" fmla="val 73356"/>
              <a:gd name="adj2" fmla="val 42234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295400" y="1600200"/>
            <a:ext cx="3886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Who is right? The </a:t>
            </a:r>
            <a:r>
              <a:rPr lang="en-US" sz="3200" dirty="0" smtClean="0">
                <a:solidFill>
                  <a:srgbClr val="FFFF00"/>
                </a:solidFill>
              </a:rPr>
              <a:t>Neo-Malthusians</a:t>
            </a:r>
            <a:r>
              <a:rPr lang="en-US" sz="3200" dirty="0" smtClean="0"/>
              <a:t> or Malthus’ </a:t>
            </a:r>
            <a:r>
              <a:rPr lang="en-US" sz="3200" dirty="0" smtClean="0">
                <a:solidFill>
                  <a:srgbClr val="FFFF00"/>
                </a:solidFill>
              </a:rPr>
              <a:t>Critics</a:t>
            </a:r>
            <a:r>
              <a:rPr lang="en-US" sz="3200" dirty="0" smtClean="0"/>
              <a:t>?</a:t>
            </a:r>
            <a:endParaRPr lang="en-US" sz="3200" dirty="0"/>
          </a:p>
        </p:txBody>
      </p:sp>
      <p:pic>
        <p:nvPicPr>
          <p:cNvPr id="6" name="Picture 2" descr="http://www.wallpapersonview.com/wallpapers/4/animals_beautiful_sweet_great_funny_cute_cat_background-31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000" b="91667" l="10000" r="90000">
                        <a14:backgroundMark x1="52500" y1="76167" x2="51125" y2="86250"/>
                        <a14:backgroundMark x1="62187" y1="85583" x2="63750" y2="88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3733800"/>
            <a:ext cx="4491038" cy="3367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7334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http://www.neoncircus.com/images/advertising_film_tv/project_25/who_wants_to_be_a_millionaire_01_full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9333" y="15922"/>
            <a:ext cx="9124667" cy="6842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6866" y="2438400"/>
            <a:ext cx="8229600" cy="1600200"/>
          </a:xfrm>
          <a:solidFill>
            <a:schemeClr val="bg1">
              <a:alpha val="75000"/>
            </a:schemeClr>
          </a:soli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>
            <a:normAutofit lnSpcReduction="10000"/>
          </a:bodyPr>
          <a:lstStyle/>
          <a:p>
            <a:pPr marL="0" indent="0" algn="ctr">
              <a:buNone/>
              <a:defRPr/>
            </a:pPr>
            <a:r>
              <a:rPr lang="en-US" dirty="0" smtClean="0">
                <a:solidFill>
                  <a:srgbClr val="FFFF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Britannic Bold" pitchFamily="34" charset="0"/>
              </a:rPr>
              <a:t>Create</a:t>
            </a:r>
            <a:r>
              <a:rPr lang="en-US" dirty="0" smtClean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Britannic Bold" pitchFamily="34" charset="0"/>
              </a:rPr>
              <a:t> your own definition:</a:t>
            </a:r>
          </a:p>
          <a:p>
            <a:pPr marL="0" indent="0" algn="ctr">
              <a:buNone/>
              <a:defRPr/>
            </a:pPr>
            <a:r>
              <a:rPr lang="en-US" i="1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dobe Garamond Pro Bold" pitchFamily="18" charset="0"/>
              </a:rPr>
              <a:t>Demos</a:t>
            </a:r>
            <a:r>
              <a:rPr lang="en-US" i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dobe Garamond Pro Bold" pitchFamily="18" charset="0"/>
              </a:rPr>
              <a:t> (Greek for “People”) + </a:t>
            </a:r>
            <a:r>
              <a:rPr lang="en-US" i="1" dirty="0" err="1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dobe Garamond Pro Bold" pitchFamily="18" charset="0"/>
              </a:rPr>
              <a:t>graphe</a:t>
            </a:r>
            <a:r>
              <a:rPr lang="en-US" i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dobe Garamond Pro Bold" pitchFamily="18" charset="0"/>
              </a:rPr>
              <a:t> (Greek for “to describe”)</a:t>
            </a:r>
          </a:p>
          <a:p>
            <a:pPr marL="0" indent="0" algn="ctr">
              <a:buNone/>
              <a:defRPr/>
            </a:pPr>
            <a:endParaRPr lang="en-US" dirty="0" smtClean="0"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Britannic Bold" pitchFamily="34" charset="0"/>
            </a:endParaRPr>
          </a:p>
          <a:p>
            <a:pPr marL="0" indent="0" algn="ctr">
              <a:buNone/>
              <a:defRPr/>
            </a:pPr>
            <a:endParaRPr lang="en-US" dirty="0"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Britannic Bold" pitchFamily="34" charset="0"/>
            </a:endParaRPr>
          </a:p>
          <a:p>
            <a:pPr marL="0" indent="0" algn="ctr">
              <a:buNone/>
              <a:defRPr/>
            </a:pPr>
            <a:endParaRPr lang="en-US" dirty="0" smtClean="0"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Britannic Bold" pitchFamily="34" charset="0"/>
            </a:endParaRPr>
          </a:p>
          <a:p>
            <a:pPr marL="0" indent="0" algn="ctr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8951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95296" y="5779017"/>
            <a:ext cx="8153399" cy="95410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erlin Sans FB Demi" pitchFamily="34" charset="0"/>
              </a:rPr>
              <a:t>Food is </a:t>
            </a:r>
            <a:r>
              <a:rPr lang="en-US" sz="2800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erlin Sans FB Demi" pitchFamily="34" charset="0"/>
              </a:rPr>
              <a:t>increasing more rapidly </a:t>
            </a:r>
            <a:r>
              <a:rPr lang="en-US" sz="28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erlin Sans FB Demi" pitchFamily="34" charset="0"/>
              </a:rPr>
              <a:t>than predicted by Malthus.</a:t>
            </a:r>
          </a:p>
        </p:txBody>
      </p:sp>
      <p:pic>
        <p:nvPicPr>
          <p:cNvPr id="1026" name="Picture 2" descr="http://thesocietypages.org/graphicsociology/files/2010/05/global_food_productio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717" y="174171"/>
            <a:ext cx="7116559" cy="5356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0790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09601" y="5105400"/>
            <a:ext cx="7848600" cy="95410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erlin Sans FB Demi" pitchFamily="34" charset="0"/>
              </a:rPr>
              <a:t>Birth Rates are </a:t>
            </a:r>
            <a:r>
              <a:rPr lang="en-US" sz="2800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erlin Sans FB Demi" pitchFamily="34" charset="0"/>
              </a:rPr>
              <a:t>declining</a:t>
            </a:r>
            <a:r>
              <a:rPr lang="en-US" sz="28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erlin Sans FB Demi" pitchFamily="34" charset="0"/>
              </a:rPr>
              <a:t> and the NIR is </a:t>
            </a:r>
            <a:r>
              <a:rPr lang="en-US" sz="2800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erlin Sans FB Demi" pitchFamily="34" charset="0"/>
              </a:rPr>
              <a:t>dropping</a:t>
            </a:r>
            <a:r>
              <a:rPr lang="en-US" sz="28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erlin Sans FB Demi" pitchFamily="34" charset="0"/>
              </a:rPr>
              <a:t>.</a:t>
            </a:r>
          </a:p>
        </p:txBody>
      </p:sp>
      <p:pic>
        <p:nvPicPr>
          <p:cNvPr id="2050" name="Picture 2" descr="https://upload.wikimedia.org/wikipedia/commons/thumb/9/90/Population_growth_rate_world_2011.svg/1000px-Population_growth_rate_world_2011.sv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399" y="609600"/>
            <a:ext cx="9372600" cy="4038600"/>
          </a:xfrm>
          <a:prstGeom prst="rect">
            <a:avLst/>
          </a:prstGeom>
          <a:noFill/>
          <a:ln w="254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1063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://www.neoncircus.com/images/advertising_film_tv/project_25/who_wants_to_be_a_millionaire_01_full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9333" y="15922"/>
            <a:ext cx="9124667" cy="6842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85966" y="1600200"/>
            <a:ext cx="7391400" cy="3046988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erlin Sans FB Demi" pitchFamily="34" charset="0"/>
              </a:rPr>
              <a:t>Explain the Following Quote:</a:t>
            </a:r>
          </a:p>
          <a:p>
            <a:pPr algn="ctr"/>
            <a:r>
              <a:rPr lang="en-US" sz="32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“World </a:t>
            </a:r>
            <a:r>
              <a:rPr lang="en-US" sz="32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food production </a:t>
            </a:r>
            <a:r>
              <a:rPr lang="en-US" sz="3200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capacity</a:t>
            </a:r>
            <a:r>
              <a:rPr lang="en-US" sz="32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is not (yet) the </a:t>
            </a:r>
            <a:r>
              <a:rPr lang="en-US" sz="32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problem. . . </a:t>
            </a:r>
            <a:r>
              <a:rPr lang="en-US" sz="32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Rather, the ongoing quandary is the </a:t>
            </a:r>
            <a:r>
              <a:rPr lang="en-US" sz="3200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distribution</a:t>
            </a:r>
            <a:r>
              <a:rPr lang="en-US" sz="32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of that food and the ability of poorer nations to </a:t>
            </a:r>
            <a:r>
              <a:rPr lang="en-US" sz="3200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purchase</a:t>
            </a:r>
            <a:r>
              <a:rPr lang="en-US" sz="32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and </a:t>
            </a:r>
            <a:r>
              <a:rPr lang="en-US" sz="3200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allocate</a:t>
            </a:r>
            <a:r>
              <a:rPr lang="en-US" sz="32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it to their </a:t>
            </a:r>
            <a:r>
              <a:rPr lang="en-US" sz="32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people.”</a:t>
            </a:r>
          </a:p>
        </p:txBody>
      </p:sp>
    </p:spTree>
    <p:extLst>
      <p:ext uri="{BB962C8B-B14F-4D97-AF65-F5344CB8AC3E}">
        <p14:creationId xmlns:p14="http://schemas.microsoft.com/office/powerpoint/2010/main" val="569303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Callout 3"/>
          <p:cNvSpPr/>
          <p:nvPr/>
        </p:nvSpPr>
        <p:spPr>
          <a:xfrm>
            <a:off x="1064623" y="914400"/>
            <a:ext cx="4800600" cy="3124200"/>
          </a:xfrm>
          <a:prstGeom prst="cloudCallout">
            <a:avLst>
              <a:gd name="adj1" fmla="val 73356"/>
              <a:gd name="adj2" fmla="val 42234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447800" y="1937891"/>
            <a:ext cx="3886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Why are birth rates </a:t>
            </a:r>
            <a:r>
              <a:rPr lang="en-US" sz="3200" dirty="0" smtClean="0">
                <a:solidFill>
                  <a:srgbClr val="FFFF00"/>
                </a:solidFill>
              </a:rPr>
              <a:t>declining</a:t>
            </a:r>
            <a:r>
              <a:rPr lang="en-US" sz="3200" dirty="0" smtClean="0"/>
              <a:t>?</a:t>
            </a:r>
            <a:endParaRPr lang="en-US" sz="3200" dirty="0"/>
          </a:p>
        </p:txBody>
      </p:sp>
      <p:pic>
        <p:nvPicPr>
          <p:cNvPr id="6" name="Picture 2" descr="http://www.wallpapersonview.com/wallpapers/4/animals_beautiful_sweet_great_funny_cute_cat_background-31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000" b="91667" l="10000" r="90000">
                        <a14:backgroundMark x1="52500" y1="76167" x2="51125" y2="86250"/>
                        <a14:backgroundMark x1="62187" y1="85583" x2="63750" y2="88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3733800"/>
            <a:ext cx="4491038" cy="3367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2452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4104284570"/>
              </p:ext>
            </p:extLst>
          </p:nvPr>
        </p:nvGraphicFramePr>
        <p:xfrm>
          <a:off x="0" y="0"/>
          <a:ext cx="91440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62273896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upload.wikimedia.org/wikipedia/commons/thumb/d/d9/SOWM2010_modern_contraception.svg/1000px-SOWM2010_modern_contraception.sv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5096" y="304800"/>
            <a:ext cx="10220116" cy="518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74913" y="5486400"/>
            <a:ext cx="7848600" cy="95410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erlin Sans FB Demi" pitchFamily="34" charset="0"/>
              </a:rPr>
              <a:t>Percentage of Women using Modern Day Contraceptive Methods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712" y="1447799"/>
            <a:ext cx="802071" cy="2819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65449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cdn.theatlanticcities.com/img/upload/2011/10/31/Gender_Equity_Index_New_thumb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304800"/>
            <a:ext cx="9144000" cy="4865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47700" y="5486400"/>
            <a:ext cx="7848600" cy="95410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erlin Sans FB Demi" pitchFamily="34" charset="0"/>
              </a:rPr>
              <a:t>The Gender Equity Index shows the disparity between the rights of men and women.</a:t>
            </a:r>
          </a:p>
        </p:txBody>
      </p:sp>
    </p:spTree>
    <p:extLst>
      <p:ext uri="{BB962C8B-B14F-4D97-AF65-F5344CB8AC3E}">
        <p14:creationId xmlns:p14="http://schemas.microsoft.com/office/powerpoint/2010/main" val="3225831542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52346" y="5105400"/>
            <a:ext cx="7848600" cy="95410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erlin Sans FB Demi" pitchFamily="34" charset="0"/>
              </a:rPr>
              <a:t>There is a link between education levels and the number of children had per family.</a:t>
            </a:r>
          </a:p>
        </p:txBody>
      </p:sp>
      <p:pic>
        <p:nvPicPr>
          <p:cNvPr id="5122" name="Picture 2" descr="http://upload.wikimedia.org/wikipedia/commons/3/39/WorldMapLiteracy201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3" y="533400"/>
            <a:ext cx="9134707" cy="4229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1280045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http://www.neoncircus.com/images/advertising_film_tv/project_25/who_wants_to_be_a_millionaire_01_full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9333" y="15922"/>
            <a:ext cx="9124667" cy="6842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38200" y="2205097"/>
            <a:ext cx="7391400" cy="1569660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ritannic Bold" pitchFamily="34" charset="0"/>
              </a:rPr>
              <a:t>Discuss: </a:t>
            </a:r>
            <a:r>
              <a:rPr lang="en-US" sz="32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ritannic Bold" pitchFamily="34" charset="0"/>
              </a:rPr>
              <a:t>Do you think that we will ever reach a point of </a:t>
            </a:r>
            <a:r>
              <a:rPr lang="en-US" sz="3200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ritannic Bold" pitchFamily="34" charset="0"/>
              </a:rPr>
              <a:t>zero population </a:t>
            </a:r>
            <a:r>
              <a:rPr lang="en-US" sz="3200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ritannic Bold" pitchFamily="34" charset="0"/>
              </a:rPr>
              <a:t>growth </a:t>
            </a:r>
            <a:r>
              <a:rPr lang="en-US" sz="32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ritannic Bold" pitchFamily="34" charset="0"/>
              </a:rPr>
              <a:t>worldwide? Why or why not</a:t>
            </a:r>
            <a:r>
              <a:rPr lang="en-US" sz="32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ritannic Bold" pitchFamily="34" charset="0"/>
              </a:rPr>
              <a:t>.</a:t>
            </a:r>
            <a:endParaRPr lang="en-US" sz="32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Britannic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8864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Callout 3"/>
          <p:cNvSpPr/>
          <p:nvPr/>
        </p:nvSpPr>
        <p:spPr>
          <a:xfrm>
            <a:off x="1064623" y="914400"/>
            <a:ext cx="4800600" cy="3124200"/>
          </a:xfrm>
          <a:prstGeom prst="cloudCallout">
            <a:avLst>
              <a:gd name="adj1" fmla="val 73356"/>
              <a:gd name="adj2" fmla="val 42234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142999" y="1532709"/>
            <a:ext cx="449580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What is the difference between expansive and restrictive population policies??</a:t>
            </a:r>
            <a:endParaRPr lang="en-US" sz="2800" dirty="0"/>
          </a:p>
        </p:txBody>
      </p:sp>
      <p:pic>
        <p:nvPicPr>
          <p:cNvPr id="6" name="Picture 2" descr="http://www.wallpapersonview.com/wallpapers/4/animals_beautiful_sweet_great_funny_cute_cat_background-31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000" b="91667" l="10000" r="90000">
                        <a14:backgroundMark x1="52500" y1="76167" x2="51125" y2="86250"/>
                        <a14:backgroundMark x1="62187" y1="85583" x2="63750" y2="88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3733800"/>
            <a:ext cx="4491038" cy="3367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3755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ttp://www.userlogos.org/files/backgrounds/macleod.mac/Map1280x80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loud Callout 3"/>
          <p:cNvSpPr/>
          <p:nvPr/>
        </p:nvSpPr>
        <p:spPr>
          <a:xfrm>
            <a:off x="914400" y="914400"/>
            <a:ext cx="4800600" cy="3124200"/>
          </a:xfrm>
          <a:prstGeom prst="cloudCallout">
            <a:avLst>
              <a:gd name="adj1" fmla="val 73356"/>
              <a:gd name="adj2" fmla="val 42234"/>
            </a:avLst>
          </a:prstGeom>
          <a:solidFill>
            <a:schemeClr val="accent1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571897" y="1830169"/>
            <a:ext cx="3962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What is </a:t>
            </a:r>
            <a:r>
              <a:rPr lang="en-US" sz="3600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population distribution</a:t>
            </a:r>
            <a:r>
              <a:rPr lang="en-US" sz="36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?</a:t>
            </a:r>
            <a:endParaRPr lang="en-US" sz="36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1026" name="Picture 2" descr="http://www.wallpapersonview.com/wallpapers/4/animals_beautiful_sweet_great_funny_cute_cat_background-31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000" b="91667" l="10000" r="90000">
                        <a14:backgroundMark x1="52500" y1="76167" x2="51125" y2="86250"/>
                        <a14:backgroundMark x1="62187" y1="85583" x2="63750" y2="88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3733800"/>
            <a:ext cx="4491038" cy="3367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9025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ular Callout 6"/>
          <p:cNvSpPr/>
          <p:nvPr/>
        </p:nvSpPr>
        <p:spPr>
          <a:xfrm>
            <a:off x="2971800" y="304800"/>
            <a:ext cx="5715000" cy="3733800"/>
          </a:xfrm>
          <a:prstGeom prst="wedgeRoundRectCallout">
            <a:avLst>
              <a:gd name="adj1" fmla="val -36952"/>
              <a:gd name="adj2" fmla="val 71105"/>
              <a:gd name="adj3" fmla="val 16667"/>
            </a:avLst>
          </a:prstGeom>
          <a:solidFill>
            <a:schemeClr val="accent3">
              <a:lumMod val="50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“</a:t>
            </a:r>
            <a:r>
              <a:rPr lang="en-US" sz="2800" dirty="0" smtClean="0">
                <a:solidFill>
                  <a:srgbClr val="FFFF00"/>
                </a:solidFill>
              </a:rPr>
              <a:t>Expansive population policies </a:t>
            </a:r>
            <a:r>
              <a:rPr lang="en-US" sz="2800" dirty="0" smtClean="0"/>
              <a:t>are governmental policies that seek to increase the rate of natural increase while </a:t>
            </a:r>
            <a:r>
              <a:rPr lang="en-US" sz="2800" dirty="0" smtClean="0">
                <a:solidFill>
                  <a:srgbClr val="FFFF00"/>
                </a:solidFill>
              </a:rPr>
              <a:t>Restrictive population policies </a:t>
            </a:r>
            <a:r>
              <a:rPr lang="en-US" sz="2800" dirty="0" smtClean="0"/>
              <a:t>seek to reduce the rate of natural increase.”</a:t>
            </a:r>
            <a:endParaRPr lang="en-US" sz="2800" dirty="0"/>
          </a:p>
        </p:txBody>
      </p:sp>
      <p:pic>
        <p:nvPicPr>
          <p:cNvPr id="5" name="Picture 2" descr="http://www.99hdwallpaper.com/animal/images/lion-wallpaper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083" b="90000" l="10000" r="9578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0" y="3886200"/>
            <a:ext cx="5885332" cy="3676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6084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67000"/>
            <a:ext cx="8229600" cy="1143000"/>
          </a:xfr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US" sz="32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erlin Sans FB Demi" pitchFamily="34" charset="0"/>
              </a:rPr>
              <a:t>A Case for an Expansive Population Policy</a:t>
            </a:r>
            <a:r>
              <a:rPr lang="en-US" sz="32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erlin Sans FB Demi" pitchFamily="34" charset="0"/>
              </a:rPr>
              <a:t>:</a:t>
            </a:r>
            <a:r>
              <a:rPr lang="en-US" sz="32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erlin Sans FB Demi" pitchFamily="34" charset="0"/>
              </a:rPr>
              <a:t/>
            </a:r>
            <a:br>
              <a:rPr lang="en-US" sz="32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erlin Sans FB Demi" pitchFamily="34" charset="0"/>
              </a:rPr>
            </a:br>
            <a:r>
              <a:rPr lang="en-US" sz="3200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erlin Sans FB Demi" pitchFamily="34" charset="0"/>
              </a:rPr>
              <a:t>The Russian Federation</a:t>
            </a:r>
            <a:endParaRPr lang="en-US" sz="3200" dirty="0">
              <a:solidFill>
                <a:srgbClr val="FFFF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410300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upload.wikimedia.org/wikipedia/commons/thumb/7/77/Population_of_Russia.PNG/800px-Population_of_Russi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19" y="206829"/>
            <a:ext cx="8391253" cy="518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52346" y="5562600"/>
            <a:ext cx="7848600" cy="95410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erlin Sans FB Demi" pitchFamily="34" charset="0"/>
              </a:rPr>
              <a:t>What has happened to Russia’s population since the 1990s?</a:t>
            </a:r>
          </a:p>
        </p:txBody>
      </p:sp>
    </p:spTree>
    <p:extLst>
      <p:ext uri="{BB962C8B-B14F-4D97-AF65-F5344CB8AC3E}">
        <p14:creationId xmlns:p14="http://schemas.microsoft.com/office/powerpoint/2010/main" val="3633933313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upload.wikimedia.org/wikipedia/commons/1/1e/Natural_Population_Growth_of_Russi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461" y="76200"/>
            <a:ext cx="8782050" cy="5743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33186" y="5775856"/>
            <a:ext cx="7848600" cy="95410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erlin Sans FB Demi" pitchFamily="34" charset="0"/>
              </a:rPr>
              <a:t>At what point did Russia’s population begin to decrease drastically? Increase again?</a:t>
            </a:r>
          </a:p>
        </p:txBody>
      </p:sp>
    </p:spTree>
    <p:extLst>
      <p:ext uri="{BB962C8B-B14F-4D97-AF65-F5344CB8AC3E}">
        <p14:creationId xmlns:p14="http://schemas.microsoft.com/office/powerpoint/2010/main" val="302764483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http://www.neoncircus.com/images/advertising_film_tv/project_25/who_wants_to_be_a_millionaire_01_full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9333" y="15922"/>
            <a:ext cx="9124667" cy="6842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59971" y="2405909"/>
            <a:ext cx="7391400" cy="1077218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ritannic Bold" pitchFamily="34" charset="0"/>
              </a:rPr>
              <a:t>Predict: </a:t>
            </a:r>
            <a:r>
              <a:rPr lang="en-US" sz="32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ritannic Bold" pitchFamily="34" charset="0"/>
              </a:rPr>
              <a:t>What might be the results of having too few people in your country?</a:t>
            </a:r>
            <a:endParaRPr lang="en-US" sz="32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Britannic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2568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http://www.neoncircus.com/images/advertising_film_tv/project_25/who_wants_to_be_a_millionaire_01_full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9333" y="15922"/>
            <a:ext cx="9124667" cy="6842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59971" y="2405909"/>
            <a:ext cx="7391400" cy="1569660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ritannic Bold" pitchFamily="34" charset="0"/>
              </a:rPr>
              <a:t>Discuss: </a:t>
            </a:r>
            <a:r>
              <a:rPr lang="en-US" sz="32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ritannic Bold" pitchFamily="34" charset="0"/>
              </a:rPr>
              <a:t>If you were Russia’s leader, what policies might you put in place to increase population?</a:t>
            </a:r>
            <a:endParaRPr lang="en-US" sz="32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Britannic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5352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517217048"/>
              </p:ext>
            </p:extLst>
          </p:nvPr>
        </p:nvGraphicFramePr>
        <p:xfrm>
          <a:off x="0" y="0"/>
          <a:ext cx="91440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140428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67000"/>
            <a:ext cx="8229600" cy="1143000"/>
          </a:xfr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US" sz="32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erlin Sans FB Demi" pitchFamily="34" charset="0"/>
              </a:rPr>
              <a:t>A Case for an Restrictive Population Policy:</a:t>
            </a:r>
            <a:br>
              <a:rPr lang="en-US" sz="32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erlin Sans FB Demi" pitchFamily="34" charset="0"/>
              </a:rPr>
            </a:br>
            <a:r>
              <a:rPr lang="en-US" sz="3200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erlin Sans FB Demi" pitchFamily="34" charset="0"/>
              </a:rPr>
              <a:t>The People’s Republic of China</a:t>
            </a:r>
            <a:endParaRPr lang="en-US" sz="3200" dirty="0">
              <a:solidFill>
                <a:srgbClr val="FFFF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2586264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76200"/>
            <a:ext cx="9144000" cy="5638800"/>
          </a:xfrm>
          <a:prstGeom prst="rect">
            <a:avLst/>
          </a:prstGeom>
          <a:solidFill>
            <a:schemeClr val="tx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194" name="Picture 2" descr="http://upload.wikimedia.org/wikipedia/commons/thumb/f/fc/ChinaDemography.svg/1000px-ChinaDemography.sv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"/>
            <a:ext cx="8900160" cy="556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52346" y="5562600"/>
            <a:ext cx="7848600" cy="95410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erlin Sans FB Demi" pitchFamily="34" charset="0"/>
              </a:rPr>
              <a:t>Compare China’s population growth to that of Russia.</a:t>
            </a:r>
          </a:p>
        </p:txBody>
      </p:sp>
    </p:spTree>
    <p:extLst>
      <p:ext uri="{BB962C8B-B14F-4D97-AF65-F5344CB8AC3E}">
        <p14:creationId xmlns:p14="http://schemas.microsoft.com/office/powerpoint/2010/main" val="333535167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1783644481"/>
              </p:ext>
            </p:extLst>
          </p:nvPr>
        </p:nvGraphicFramePr>
        <p:xfrm>
          <a:off x="0" y="0"/>
          <a:ext cx="91440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2922595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ttp://www.userlogos.org/files/backgrounds/macleod.mac/Map1280x80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ounded Rectangular Callout 6"/>
          <p:cNvSpPr/>
          <p:nvPr/>
        </p:nvSpPr>
        <p:spPr>
          <a:xfrm>
            <a:off x="4038600" y="444136"/>
            <a:ext cx="4800600" cy="3017520"/>
          </a:xfrm>
          <a:prstGeom prst="wedgeRoundRectCallout">
            <a:avLst>
              <a:gd name="adj1" fmla="val -49596"/>
              <a:gd name="adj2" fmla="val 84180"/>
              <a:gd name="adj3" fmla="val 16667"/>
            </a:avLst>
          </a:prstGeom>
          <a:solidFill>
            <a:schemeClr val="accent3">
              <a:lumMod val="50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“</a:t>
            </a:r>
            <a:r>
              <a:rPr lang="en-US" sz="2800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Population distributions</a:t>
            </a:r>
            <a:r>
              <a:rPr lang="en-US" sz="28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are descriptions of locations on the Earth’s surface where </a:t>
            </a:r>
            <a:r>
              <a:rPr lang="en-US" sz="2800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individuals</a:t>
            </a:r>
            <a:r>
              <a:rPr lang="en-US" sz="28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or </a:t>
            </a:r>
            <a:r>
              <a:rPr lang="en-US" sz="2800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groups</a:t>
            </a:r>
            <a:r>
              <a:rPr lang="en-US" sz="28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live.”</a:t>
            </a:r>
            <a:endParaRPr lang="en-US" sz="28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2050" name="Picture 2" descr="http://www.99hdwallpaper.com/animal/images/lion-wallpaper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083" b="90000" l="10000" r="9578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0" y="3428999"/>
            <a:ext cx="6617188" cy="4133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5884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76200"/>
            <a:ext cx="9144000" cy="5638800"/>
          </a:xfrm>
          <a:prstGeom prst="rect">
            <a:avLst/>
          </a:prstGeom>
          <a:solidFill>
            <a:schemeClr val="tx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218" name="Picture 2" descr="http://upload.wikimedia.org/wikipedia/commons/thumb/9/92/Chinapop.svg/1000px-Chinapop.sv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429" y="-76200"/>
            <a:ext cx="9067800" cy="5667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63232" y="5715000"/>
            <a:ext cx="7848600" cy="95410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erlin Sans FB Demi" pitchFamily="34" charset="0"/>
              </a:rPr>
              <a:t>Would you consider the One Child Policy </a:t>
            </a:r>
            <a:r>
              <a:rPr lang="en-US" sz="2800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erlin Sans FB Demi" pitchFamily="34" charset="0"/>
              </a:rPr>
              <a:t>effective</a:t>
            </a:r>
            <a:r>
              <a:rPr lang="en-US" sz="28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erlin Sans FB Demi" pitchFamily="34" charset="0"/>
              </a:rPr>
              <a:t>? Why or Why not?</a:t>
            </a:r>
          </a:p>
        </p:txBody>
      </p:sp>
    </p:spTree>
    <p:extLst>
      <p:ext uri="{BB962C8B-B14F-4D97-AF65-F5344CB8AC3E}">
        <p14:creationId xmlns:p14="http://schemas.microsoft.com/office/powerpoint/2010/main" val="61627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http://www.neoncircus.com/images/advertising_film_tv/project_25/who_wants_to_be_a_millionaire_01_full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9333" y="15922"/>
            <a:ext cx="9124667" cy="6842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59971" y="2405909"/>
            <a:ext cx="7391400" cy="1077218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ritannic Bold" pitchFamily="34" charset="0"/>
              </a:rPr>
              <a:t>Predict: </a:t>
            </a:r>
            <a:r>
              <a:rPr lang="en-US" sz="32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ritannic Bold" pitchFamily="34" charset="0"/>
              </a:rPr>
              <a:t>What might be the results of limiting population growth?</a:t>
            </a:r>
            <a:endParaRPr lang="en-US" sz="32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Britannic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1494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2857500"/>
            <a:ext cx="8229600" cy="1143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rgbClr val="FFFF00"/>
                </a:solidFill>
                <a:latin typeface="Britannic Bold" pitchFamily="34" charset="0"/>
              </a:rPr>
              <a:t>Part 2: </a:t>
            </a:r>
            <a:r>
              <a:rPr lang="en-US" dirty="0" smtClean="0">
                <a:latin typeface="Britannic Bold" pitchFamily="34" charset="0"/>
              </a:rPr>
              <a:t>Migration</a:t>
            </a:r>
            <a:endParaRPr lang="en-US" dirty="0">
              <a:latin typeface="Britannic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2117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2442743257"/>
              </p:ext>
            </p:extLst>
          </p:nvPr>
        </p:nvGraphicFramePr>
        <p:xfrm>
          <a:off x="0" y="0"/>
          <a:ext cx="91440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618858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2857500"/>
            <a:ext cx="8229600" cy="1143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Britannic Bold" pitchFamily="34" charset="0"/>
              </a:rPr>
              <a:t>Section 1:</a:t>
            </a:r>
            <a:r>
              <a:rPr lang="en-US" dirty="0" smtClean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Britannic Bold" pitchFamily="34" charset="0"/>
              </a:rPr>
              <a:t> Types of Migration</a:t>
            </a:r>
            <a:endParaRPr lang="en-US" dirty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Britannic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0847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2653241625"/>
              </p:ext>
            </p:extLst>
          </p:nvPr>
        </p:nvGraphicFramePr>
        <p:xfrm>
          <a:off x="76200" y="1143000"/>
          <a:ext cx="9067800" cy="5715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663232" y="327277"/>
            <a:ext cx="7848600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erlin Sans FB Demi" pitchFamily="34" charset="0"/>
              </a:rPr>
              <a:t>Types</a:t>
            </a:r>
            <a:r>
              <a:rPr lang="en-US" sz="28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erlin Sans FB Demi" pitchFamily="34" charset="0"/>
              </a:rPr>
              <a:t> of </a:t>
            </a:r>
            <a:r>
              <a:rPr lang="en-US" sz="2800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erlin Sans FB Demi" pitchFamily="34" charset="0"/>
              </a:rPr>
              <a:t>Movement</a:t>
            </a:r>
          </a:p>
        </p:txBody>
      </p:sp>
    </p:spTree>
    <p:extLst>
      <p:ext uri="{BB962C8B-B14F-4D97-AF65-F5344CB8AC3E}">
        <p14:creationId xmlns:p14="http://schemas.microsoft.com/office/powerpoint/2010/main" val="362767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http://www.neoncircus.com/images/advertising_film_tv/project_25/who_wants_to_be_a_millionaire_01_full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9333" y="15922"/>
            <a:ext cx="9124667" cy="6842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59971" y="2405909"/>
            <a:ext cx="7391400" cy="1569660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ritannic Bold" pitchFamily="34" charset="0"/>
              </a:rPr>
              <a:t>The next </a:t>
            </a:r>
            <a:r>
              <a:rPr lang="en-US" sz="3200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ritannic Bold" pitchFamily="34" charset="0"/>
              </a:rPr>
              <a:t>seven slides </a:t>
            </a:r>
            <a:r>
              <a:rPr lang="en-US" sz="32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ritannic Bold" pitchFamily="34" charset="0"/>
              </a:rPr>
              <a:t>will ask you to identify </a:t>
            </a:r>
            <a:r>
              <a:rPr lang="en-US" sz="3200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ritannic Bold" pitchFamily="34" charset="0"/>
              </a:rPr>
              <a:t>what type of movement </a:t>
            </a:r>
            <a:r>
              <a:rPr lang="en-US" sz="32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ritannic Bold" pitchFamily="34" charset="0"/>
              </a:rPr>
              <a:t>is occurring. </a:t>
            </a:r>
            <a:endParaRPr lang="en-US" sz="32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Britannic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259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http://www.neoncircus.com/images/advertising_film_tv/project_25/who_wants_to_be_a_millionaire_01_full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9333" y="15922"/>
            <a:ext cx="9124667" cy="6842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59971" y="2698296"/>
            <a:ext cx="7391400" cy="584775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ritannic Bold" pitchFamily="34" charset="0"/>
              </a:rPr>
              <a:t> Travelling to </a:t>
            </a:r>
            <a:r>
              <a:rPr lang="en-US" sz="3200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ritannic Bold" pitchFamily="34" charset="0"/>
              </a:rPr>
              <a:t>school</a:t>
            </a:r>
            <a:r>
              <a:rPr lang="en-US" sz="32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ritannic Bold" pitchFamily="34" charset="0"/>
              </a:rPr>
              <a:t> each day.</a:t>
            </a:r>
            <a:endParaRPr lang="en-US" sz="32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Britannic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7736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http://www.neoncircus.com/images/advertising_film_tv/project_25/who_wants_to_be_a_millionaire_01_full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9333" y="15922"/>
            <a:ext cx="9124667" cy="6842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59971" y="2405909"/>
            <a:ext cx="7391400" cy="1077218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ritannic Bold" pitchFamily="34" charset="0"/>
              </a:rPr>
              <a:t>A </a:t>
            </a:r>
            <a:r>
              <a:rPr lang="en-US" sz="3200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ritannic Bold" pitchFamily="34" charset="0"/>
              </a:rPr>
              <a:t>rancher</a:t>
            </a:r>
            <a:r>
              <a:rPr lang="en-US" sz="32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ritannic Bold" pitchFamily="34" charset="0"/>
              </a:rPr>
              <a:t> moving his herd from </a:t>
            </a:r>
            <a:r>
              <a:rPr lang="en-US" sz="3200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ritannic Bold" pitchFamily="34" charset="0"/>
              </a:rPr>
              <a:t>season </a:t>
            </a:r>
            <a:r>
              <a:rPr lang="en-US" sz="32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ritannic Bold" pitchFamily="34" charset="0"/>
              </a:rPr>
              <a:t>to </a:t>
            </a:r>
            <a:r>
              <a:rPr lang="en-US" sz="3200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ritannic Bold" pitchFamily="34" charset="0"/>
              </a:rPr>
              <a:t>season</a:t>
            </a:r>
            <a:r>
              <a:rPr lang="en-US" sz="32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ritannic Bold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49679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http://www.neoncircus.com/images/advertising_film_tv/project_25/who_wants_to_be_a_millionaire_01_full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9333" y="15922"/>
            <a:ext cx="9124667" cy="6842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59971" y="2405909"/>
            <a:ext cx="7391400" cy="584775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ritannic Bold" pitchFamily="34" charset="0"/>
              </a:rPr>
              <a:t>Taking a </a:t>
            </a:r>
            <a:r>
              <a:rPr lang="en-US" sz="3200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ritannic Bold" pitchFamily="34" charset="0"/>
              </a:rPr>
              <a:t>vacation</a:t>
            </a:r>
            <a:r>
              <a:rPr lang="en-US" sz="32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ritannic Bold" pitchFamily="34" charset="0"/>
              </a:rPr>
              <a:t> in the </a:t>
            </a:r>
            <a:r>
              <a:rPr lang="en-US" sz="3200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ritannic Bold" pitchFamily="34" charset="0"/>
              </a:rPr>
              <a:t>summer</a:t>
            </a:r>
            <a:r>
              <a:rPr lang="en-US" sz="32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ritannic Bold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22297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NewsPrint">
      <a:dk1>
        <a:sysClr val="windowText" lastClr="000000"/>
      </a:dk1>
      <a:lt1>
        <a:sysClr val="window" lastClr="FFFFFF"/>
      </a:lt1>
      <a:dk2>
        <a:srgbClr val="303030"/>
      </a:dk2>
      <a:lt2>
        <a:srgbClr val="DEDEE0"/>
      </a:lt2>
      <a:accent1>
        <a:srgbClr val="AD0101"/>
      </a:accent1>
      <a:accent2>
        <a:srgbClr val="726056"/>
      </a:accent2>
      <a:accent3>
        <a:srgbClr val="AC956E"/>
      </a:accent3>
      <a:accent4>
        <a:srgbClr val="808DA9"/>
      </a:accent4>
      <a:accent5>
        <a:srgbClr val="424E5B"/>
      </a:accent5>
      <a:accent6>
        <a:srgbClr val="730E00"/>
      </a:accent6>
      <a:hlink>
        <a:srgbClr val="D26900"/>
      </a:hlink>
      <a:folHlink>
        <a:srgbClr val="D89243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NewsPrint">
    <a:dk1>
      <a:sysClr val="windowText" lastClr="000000"/>
    </a:dk1>
    <a:lt1>
      <a:sysClr val="window" lastClr="FFFFFF"/>
    </a:lt1>
    <a:dk2>
      <a:srgbClr val="303030"/>
    </a:dk2>
    <a:lt2>
      <a:srgbClr val="DEDEE0"/>
    </a:lt2>
    <a:accent1>
      <a:srgbClr val="AD0101"/>
    </a:accent1>
    <a:accent2>
      <a:srgbClr val="726056"/>
    </a:accent2>
    <a:accent3>
      <a:srgbClr val="AC956E"/>
    </a:accent3>
    <a:accent4>
      <a:srgbClr val="808DA9"/>
    </a:accent4>
    <a:accent5>
      <a:srgbClr val="424E5B"/>
    </a:accent5>
    <a:accent6>
      <a:srgbClr val="730E00"/>
    </a:accent6>
    <a:hlink>
      <a:srgbClr val="D26900"/>
    </a:hlink>
    <a:folHlink>
      <a:srgbClr val="D89243"/>
    </a:folHlink>
  </a:clrScheme>
</a:themeOverride>
</file>

<file path=ppt/theme/themeOverride2.xml><?xml version="1.0" encoding="utf-8"?>
<a:themeOverride xmlns:a="http://schemas.openxmlformats.org/drawingml/2006/main">
  <a:clrScheme name="NewsPrint">
    <a:dk1>
      <a:sysClr val="windowText" lastClr="000000"/>
    </a:dk1>
    <a:lt1>
      <a:sysClr val="window" lastClr="FFFFFF"/>
    </a:lt1>
    <a:dk2>
      <a:srgbClr val="303030"/>
    </a:dk2>
    <a:lt2>
      <a:srgbClr val="DEDEE0"/>
    </a:lt2>
    <a:accent1>
      <a:srgbClr val="AD0101"/>
    </a:accent1>
    <a:accent2>
      <a:srgbClr val="726056"/>
    </a:accent2>
    <a:accent3>
      <a:srgbClr val="AC956E"/>
    </a:accent3>
    <a:accent4>
      <a:srgbClr val="808DA9"/>
    </a:accent4>
    <a:accent5>
      <a:srgbClr val="424E5B"/>
    </a:accent5>
    <a:accent6>
      <a:srgbClr val="730E00"/>
    </a:accent6>
    <a:hlink>
      <a:srgbClr val="D26900"/>
    </a:hlink>
    <a:folHlink>
      <a:srgbClr val="D89243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35115</TotalTime>
  <Words>3206</Words>
  <Application>Microsoft Office PowerPoint</Application>
  <PresentationFormat>On-screen Show (4:3)</PresentationFormat>
  <Paragraphs>482</Paragraphs>
  <Slides>150</Slides>
  <Notes>104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150</vt:i4>
      </vt:variant>
    </vt:vector>
  </HeadingPairs>
  <TitlesOfParts>
    <vt:vector size="151" baseType="lpstr">
      <vt:lpstr>Office Theme</vt:lpstr>
      <vt:lpstr>AP® Human Geography Unit 2: Population and Migration</vt:lpstr>
      <vt:lpstr>Overview</vt:lpstr>
      <vt:lpstr>Part 1: Population</vt:lpstr>
      <vt:lpstr>PowerPoint Presentation</vt:lpstr>
      <vt:lpstr>Section 1: Where Is Everyone?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Common Traits of Ecumene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Section 2: Where has the World’s population increased?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Section 3: Why is population increasing at different rates in different places?</vt:lpstr>
      <vt:lpstr>PowerPoint Presentation</vt:lpstr>
      <vt:lpstr>PowerPoint Presentation</vt:lpstr>
      <vt:lpstr>PowerPoint Presentation</vt:lpstr>
      <vt:lpstr>Timeline of Population Growth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Stage 1: Low Growth</vt:lpstr>
      <vt:lpstr>Stage 2: High Growth</vt:lpstr>
      <vt:lpstr>Stage 3: Moderate Growth</vt:lpstr>
      <vt:lpstr>Stage 4: Declining Growth</vt:lpstr>
      <vt:lpstr>Stage 5: Negative Growth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Predicting Growth</vt:lpstr>
      <vt:lpstr>PowerPoint Presentation</vt:lpstr>
      <vt:lpstr>PowerPoint Presentation</vt:lpstr>
      <vt:lpstr>PowerPoint Presentation</vt:lpstr>
      <vt:lpstr>PowerPoint Presentation</vt:lpstr>
      <vt:lpstr>Section 4: Overpopulation and Population Control</vt:lpstr>
      <vt:lpstr>PowerPoint Presentation</vt:lpstr>
      <vt:lpstr>PowerPoint Presentation</vt:lpstr>
      <vt:lpstr>PowerPoint Presentation</vt:lpstr>
      <vt:lpstr>PowerPoint Presentation</vt:lpstr>
      <vt:lpstr>Malthus Supporters (neo-Malthusians) Argue:</vt:lpstr>
      <vt:lpstr>Malthus Critics Argue: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 Case for an Expansive Population Policy: The Russian Federation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 Case for an Restrictive Population Policy: The People’s Republic of China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Section 2: Reasons for Migration</vt:lpstr>
      <vt:lpstr>Forced Migration</vt:lpstr>
      <vt:lpstr>PowerPoint Presentation</vt:lpstr>
      <vt:lpstr>PowerPoint Presentation</vt:lpstr>
      <vt:lpstr>PowerPoint Presentation</vt:lpstr>
      <vt:lpstr>Examples of Forced Migration</vt:lpstr>
      <vt:lpstr>PowerPoint Presentation</vt:lpstr>
      <vt:lpstr>PowerPoint Presentation</vt:lpstr>
      <vt:lpstr>PowerPoint Presentation</vt:lpstr>
      <vt:lpstr>PowerPoint Presentation</vt:lpstr>
      <vt:lpstr>A refugee emigrates because of:</vt:lpstr>
      <vt:lpstr>PowerPoint Presentation</vt:lpstr>
      <vt:lpstr>PowerPoint Presentation</vt:lpstr>
      <vt:lpstr>Images from three different refugee camps.</vt:lpstr>
      <vt:lpstr>Voluntary Migration</vt:lpstr>
      <vt:lpstr>PowerPoint Presentation</vt:lpstr>
      <vt:lpstr>PowerPoint Presentation</vt:lpstr>
      <vt:lpstr>Ravenstein’s Laws</vt:lpstr>
      <vt:lpstr>Other Characteristics of Migrants: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Types of Push and Pull Factors:</vt:lpstr>
      <vt:lpstr>Section 3: Where do people migrate?</vt:lpstr>
      <vt:lpstr>World Migration</vt:lpstr>
      <vt:lpstr>Early Migration Patterns</vt:lpstr>
      <vt:lpstr>PowerPoint Presentation</vt:lpstr>
      <vt:lpstr>PowerPoint Presentation</vt:lpstr>
      <vt:lpstr>Current Migration Patterns</vt:lpstr>
      <vt:lpstr>PowerPoint Presentation</vt:lpstr>
      <vt:lpstr>United States Migration</vt:lpstr>
      <vt:lpstr>US Immigration Timeline:</vt:lpstr>
      <vt:lpstr>PowerPoint Presentation</vt:lpstr>
      <vt:lpstr>PowerPoint Presentation</vt:lpstr>
      <vt:lpstr>US Internal Migration Patterns</vt:lpstr>
      <vt:lpstr>US Internal Immigration Timeline:</vt:lpstr>
      <vt:lpstr>PowerPoint Presentation</vt:lpstr>
      <vt:lpstr>PowerPoint Presentation</vt:lpstr>
      <vt:lpstr>End of Unit 2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2: Population and Migration</dc:title>
  <dc:creator>Mr Eiland</dc:creator>
  <cp:lastModifiedBy>The Eiland Family</cp:lastModifiedBy>
  <cp:revision>96</cp:revision>
  <dcterms:created xsi:type="dcterms:W3CDTF">2011-07-05T22:50:03Z</dcterms:created>
  <dcterms:modified xsi:type="dcterms:W3CDTF">2013-06-28T15:42:40Z</dcterms:modified>
</cp:coreProperties>
</file>